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8"/>
  </p:notesMasterIdLst>
  <p:sldIdLst>
    <p:sldId id="272" r:id="rId5"/>
    <p:sldId id="285" r:id="rId6"/>
    <p:sldId id="284" r:id="rId7"/>
    <p:sldId id="287" r:id="rId8"/>
    <p:sldId id="286" r:id="rId9"/>
    <p:sldId id="288" r:id="rId10"/>
    <p:sldId id="291" r:id="rId11"/>
    <p:sldId id="290" r:id="rId12"/>
    <p:sldId id="289" r:id="rId13"/>
    <p:sldId id="292" r:id="rId14"/>
    <p:sldId id="293" r:id="rId15"/>
    <p:sldId id="294" r:id="rId16"/>
    <p:sldId id="639"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AD41E-5700-0367-B999-C720393895BB}" v="179" dt="2024-05-15T17:26:21.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ptos" panose="020B00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ptos" panose="020B0004020202020204" pitchFamily="34" charset="0"/>
              </a:defRPr>
            </a:lvl1pPr>
          </a:lstStyle>
          <a:p>
            <a:fld id="{E04E703C-6B8B-F747-85B3-3AD8B8AECC7A}" type="datetimeFigureOut">
              <a:rPr lang="en-US" smtClean="0"/>
              <a:pPr/>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ptos" panose="020B00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ptos" panose="020B0004020202020204" pitchFamily="34" charset="0"/>
              </a:defRPr>
            </a:lvl1pPr>
          </a:lstStyle>
          <a:p>
            <a:fld id="{043B82CF-6408-C84C-9AA8-14A8D6C4B137}" type="slidenum">
              <a:rPr lang="en-US" smtClean="0"/>
              <a:pPr/>
              <a:t>‹#›</a:t>
            </a:fld>
            <a:endParaRPr lang="en-US"/>
          </a:p>
        </p:txBody>
      </p:sp>
    </p:spTree>
    <p:extLst>
      <p:ext uri="{BB962C8B-B14F-4D97-AF65-F5344CB8AC3E}">
        <p14:creationId xmlns:p14="http://schemas.microsoft.com/office/powerpoint/2010/main" val="383372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ptos" panose="020B0004020202020204" pitchFamily="34" charset="0"/>
        <a:ea typeface="+mn-ea"/>
        <a:cs typeface="+mn-cs"/>
      </a:defRPr>
    </a:lvl1pPr>
    <a:lvl2pPr marL="457200" algn="l" defTabSz="914400" rtl="0" eaLnBrk="1" latinLnBrk="0" hangingPunct="1">
      <a:defRPr sz="1200" b="1" i="0" kern="1200">
        <a:solidFill>
          <a:schemeClr val="tx1"/>
        </a:solidFill>
        <a:latin typeface="Aptos" panose="020B0004020202020204" pitchFamily="34" charset="0"/>
        <a:ea typeface="+mn-ea"/>
        <a:cs typeface="+mn-cs"/>
      </a:defRPr>
    </a:lvl2pPr>
    <a:lvl3pPr marL="914400" algn="l" defTabSz="914400" rtl="0" eaLnBrk="1" latinLnBrk="0" hangingPunct="1">
      <a:defRPr sz="1200" b="1" i="0" kern="1200">
        <a:solidFill>
          <a:schemeClr val="tx1"/>
        </a:solidFill>
        <a:latin typeface="Aptos" panose="020B0004020202020204" pitchFamily="34" charset="0"/>
        <a:ea typeface="+mn-ea"/>
        <a:cs typeface="+mn-cs"/>
      </a:defRPr>
    </a:lvl3pPr>
    <a:lvl4pPr marL="1371600" algn="l" defTabSz="914400" rtl="0" eaLnBrk="1" latinLnBrk="0" hangingPunct="1">
      <a:defRPr sz="1200" b="1" i="0" kern="1200">
        <a:solidFill>
          <a:schemeClr val="tx1"/>
        </a:solidFill>
        <a:latin typeface="Aptos" panose="020B0004020202020204" pitchFamily="34" charset="0"/>
        <a:ea typeface="+mn-ea"/>
        <a:cs typeface="+mn-cs"/>
      </a:defRPr>
    </a:lvl4pPr>
    <a:lvl5pPr marL="1828800" algn="l" defTabSz="914400" rtl="0" eaLnBrk="1" latinLnBrk="0" hangingPunct="1">
      <a:defRPr sz="1200" b="1" i="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pic>
        <p:nvPicPr>
          <p:cNvPr id="7" name="Picture 6" descr="A blue and white object&#10;&#10;Description automatically generated with medium confidence">
            <a:extLst>
              <a:ext uri="{FF2B5EF4-FFF2-40B4-BE49-F238E27FC236}">
                <a16:creationId xmlns:a16="http://schemas.microsoft.com/office/drawing/2014/main" id="{B434A0CE-39FD-FC3E-9A05-8299BF011C02}"/>
              </a:ext>
            </a:extLst>
          </p:cNvPr>
          <p:cNvPicPr>
            <a:picLocks noChangeAspect="1"/>
          </p:cNvPicPr>
          <p:nvPr userDrawn="1"/>
        </p:nvPicPr>
        <p:blipFill>
          <a:blip r:embed="rId2">
            <a:alphaModFix amt="64000"/>
            <a:extLst>
              <a:ext uri="{BEBA8EAE-BF5A-486C-A8C5-ECC9F3942E4B}">
                <a14:imgProps xmlns:a14="http://schemas.microsoft.com/office/drawing/2010/main">
                  <a14:imgLayer r:embed="rId3">
                    <a14:imgEffect>
                      <a14:brightnessContrast bright="-43000" contrast="36000"/>
                    </a14:imgEffect>
                  </a14:imgLayer>
                </a14:imgProps>
              </a:ex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AD136010-7D6A-ED1A-E9B0-D37143447447}"/>
              </a:ext>
            </a:extLst>
          </p:cNvPr>
          <p:cNvSpPr>
            <a:spLocks noGrp="1"/>
          </p:cNvSpPr>
          <p:nvPr>
            <p:ph type="ctrTitle" hasCustomPrompt="1"/>
          </p:nvPr>
        </p:nvSpPr>
        <p:spPr>
          <a:xfrm>
            <a:off x="1212112" y="1136942"/>
            <a:ext cx="10733613" cy="4997158"/>
          </a:xfrm>
        </p:spPr>
        <p:txBody>
          <a:bodyPr anchor="b">
            <a:normAutofit/>
          </a:bodyPr>
          <a:lstStyle>
            <a:lvl1pPr algn="l">
              <a:defRPr sz="9600">
                <a:solidFill>
                  <a:schemeClr val="bg2">
                    <a:lumMod val="20000"/>
                    <a:lumOff val="80000"/>
                  </a:schemeClr>
                </a:solidFill>
              </a:defRPr>
            </a:lvl1pPr>
          </a:lstStyle>
          <a:p>
            <a:r>
              <a:rPr lang="en-US"/>
              <a:t>CLICK TO EDIT MASTER TITLE STYLE</a:t>
            </a:r>
          </a:p>
        </p:txBody>
      </p:sp>
      <p:sp>
        <p:nvSpPr>
          <p:cNvPr id="9" name="Date Placeholder 8">
            <a:extLst>
              <a:ext uri="{FF2B5EF4-FFF2-40B4-BE49-F238E27FC236}">
                <a16:creationId xmlns:a16="http://schemas.microsoft.com/office/drawing/2014/main" id="{AF7412BC-9ABD-6340-542C-9CF19C3AFFDC}"/>
              </a:ext>
            </a:extLst>
          </p:cNvPr>
          <p:cNvSpPr>
            <a:spLocks noGrp="1"/>
          </p:cNvSpPr>
          <p:nvPr>
            <p:ph type="dt" sz="half" idx="10"/>
          </p:nvPr>
        </p:nvSpPr>
        <p:spPr/>
        <p:txBody>
          <a:bodyPr/>
          <a:lstStyle/>
          <a:p>
            <a:fld id="{1D8BD707-D9CF-40AE-B4C6-C98DA3205C09}" type="datetimeFigureOut">
              <a:rPr lang="en-US" smtClean="0"/>
              <a:pPr/>
              <a:t>5/23/2024</a:t>
            </a:fld>
            <a:endParaRPr lang="en-US"/>
          </a:p>
        </p:txBody>
      </p:sp>
      <p:sp>
        <p:nvSpPr>
          <p:cNvPr id="10" name="Footer Placeholder 9">
            <a:extLst>
              <a:ext uri="{FF2B5EF4-FFF2-40B4-BE49-F238E27FC236}">
                <a16:creationId xmlns:a16="http://schemas.microsoft.com/office/drawing/2014/main" id="{3EDCCE93-4EC7-33F0-69EF-49DC79A81C30}"/>
              </a:ext>
            </a:extLst>
          </p:cNvPr>
          <p:cNvSpPr>
            <a:spLocks noGrp="1"/>
          </p:cNvSpPr>
          <p:nvPr>
            <p:ph type="ftr" sz="quarter" idx="11"/>
          </p:nvPr>
        </p:nvSpPr>
        <p:spPr>
          <a:xfrm>
            <a:off x="1212111" y="9534524"/>
            <a:ext cx="10095222" cy="547688"/>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9493D88A-CD9A-8550-2314-5BA9F81C288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5" name="Text Placeholder 4">
            <a:extLst>
              <a:ext uri="{FF2B5EF4-FFF2-40B4-BE49-F238E27FC236}">
                <a16:creationId xmlns:a16="http://schemas.microsoft.com/office/drawing/2014/main" id="{D7B5E0B6-ACD0-0CFD-E68D-1E15CD376085}"/>
              </a:ext>
            </a:extLst>
          </p:cNvPr>
          <p:cNvSpPr>
            <a:spLocks noGrp="1"/>
          </p:cNvSpPr>
          <p:nvPr>
            <p:ph type="body" sz="quarter" idx="13"/>
          </p:nvPr>
        </p:nvSpPr>
        <p:spPr>
          <a:xfrm>
            <a:off x="1212849" y="6667500"/>
            <a:ext cx="10732828" cy="1676400"/>
          </a:xfrm>
        </p:spPr>
        <p:txBody>
          <a:bodyPr/>
          <a:lstStyle>
            <a:lvl1pPr marL="0" indent="0">
              <a:buNone/>
              <a:defRPr>
                <a:solidFill>
                  <a:schemeClr val="tx1"/>
                </a:solidFill>
              </a:defRPr>
            </a:lvl1pPr>
            <a:lvl2pPr marL="685800" indent="0">
              <a:buNone/>
              <a:defRPr>
                <a:solidFill>
                  <a:schemeClr val="tx1"/>
                </a:solidFill>
              </a:defRPr>
            </a:lvl2pPr>
            <a:lvl3pPr marL="13716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832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6193-17FC-6CCF-BA66-3324511CD0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FC20A64-96C5-06B1-F24E-06E921A4DF7B}"/>
              </a:ext>
            </a:extLst>
          </p:cNvPr>
          <p:cNvSpPr>
            <a:spLocks noGrp="1"/>
          </p:cNvSpPr>
          <p:nvPr>
            <p:ph idx="1"/>
          </p:nvPr>
        </p:nvSpPr>
        <p:spPr>
          <a:xfrm>
            <a:off x="7774783" y="1481138"/>
            <a:ext cx="82538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80D4D6-A7CB-AC46-15ED-C1F183B164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50B9FEF-F1AD-8713-4B9C-58C2E34A6F73}"/>
              </a:ext>
            </a:extLst>
          </p:cNvPr>
          <p:cNvSpPr>
            <a:spLocks noGrp="1"/>
          </p:cNvSpPr>
          <p:nvPr>
            <p:ph type="dt" sz="half" idx="10"/>
          </p:nvPr>
        </p:nvSpPr>
        <p:spPr>
          <a:xfrm>
            <a:off x="11913782" y="9534526"/>
            <a:ext cx="4114800" cy="547688"/>
          </a:xfrm>
          <a:prstGeom prst="rect">
            <a:avLst/>
          </a:prstGeom>
        </p:spPr>
        <p:txBody>
          <a:bodyPr/>
          <a:lstStyle/>
          <a:p>
            <a:fld id="{1D8BD707-D9CF-40AE-B4C6-C98DA3205C09}" type="datetimeFigureOut">
              <a:rPr lang="en-US" smtClean="0"/>
              <a:pPr/>
              <a:t>5/23/2024</a:t>
            </a:fld>
            <a:endParaRPr lang="en-US"/>
          </a:p>
        </p:txBody>
      </p:sp>
      <p:sp>
        <p:nvSpPr>
          <p:cNvPr id="6" name="Footer Placeholder 5">
            <a:extLst>
              <a:ext uri="{FF2B5EF4-FFF2-40B4-BE49-F238E27FC236}">
                <a16:creationId xmlns:a16="http://schemas.microsoft.com/office/drawing/2014/main" id="{12ABAB60-CBBB-ED69-4CE0-03C739C3CFE5}"/>
              </a:ext>
            </a:extLst>
          </p:cNvPr>
          <p:cNvSpPr>
            <a:spLocks noGrp="1"/>
          </p:cNvSpPr>
          <p:nvPr>
            <p:ph type="ftr" sz="quarter" idx="11"/>
          </p:nvPr>
        </p:nvSpPr>
        <p:spPr>
          <a:xfrm>
            <a:off x="1259681" y="9534524"/>
            <a:ext cx="9521732"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F9867F-412A-DC37-F1D1-26D30DAF6F8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974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34CF-392C-4064-C2A9-2ABE767DC51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5740E77-766A-30A9-2112-3CA4284CD5E0}"/>
              </a:ext>
            </a:extLst>
          </p:cNvPr>
          <p:cNvSpPr>
            <a:spLocks noGrp="1"/>
          </p:cNvSpPr>
          <p:nvPr>
            <p:ph type="pic" idx="1"/>
          </p:nvPr>
        </p:nvSpPr>
        <p:spPr>
          <a:xfrm>
            <a:off x="7774783" y="1481138"/>
            <a:ext cx="82538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9D711C11-3DD2-DEB7-BEF3-32C94C5647A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89EC073-C8A7-281B-3FFD-46B49177B030}"/>
              </a:ext>
            </a:extLst>
          </p:cNvPr>
          <p:cNvSpPr>
            <a:spLocks noGrp="1"/>
          </p:cNvSpPr>
          <p:nvPr>
            <p:ph type="dt" sz="half" idx="10"/>
          </p:nvPr>
        </p:nvSpPr>
        <p:spPr>
          <a:xfrm>
            <a:off x="11913782" y="9534526"/>
            <a:ext cx="4114800" cy="547688"/>
          </a:xfrm>
          <a:prstGeom prst="rect">
            <a:avLst/>
          </a:prstGeom>
        </p:spPr>
        <p:txBody>
          <a:bodyPr/>
          <a:lstStyle/>
          <a:p>
            <a:fld id="{1D8BD707-D9CF-40AE-B4C6-C98DA3205C09}" type="datetimeFigureOut">
              <a:rPr lang="en-US" smtClean="0"/>
              <a:pPr/>
              <a:t>5/23/2024</a:t>
            </a:fld>
            <a:endParaRPr lang="en-US"/>
          </a:p>
        </p:txBody>
      </p:sp>
      <p:sp>
        <p:nvSpPr>
          <p:cNvPr id="6" name="Footer Placeholder 5">
            <a:extLst>
              <a:ext uri="{FF2B5EF4-FFF2-40B4-BE49-F238E27FC236}">
                <a16:creationId xmlns:a16="http://schemas.microsoft.com/office/drawing/2014/main" id="{2B4DC304-D534-6872-C8F7-C7FEB760D05D}"/>
              </a:ext>
            </a:extLst>
          </p:cNvPr>
          <p:cNvSpPr>
            <a:spLocks noGrp="1"/>
          </p:cNvSpPr>
          <p:nvPr>
            <p:ph type="ftr" sz="quarter" idx="11"/>
          </p:nvPr>
        </p:nvSpPr>
        <p:spPr>
          <a:xfrm>
            <a:off x="1259681" y="9534524"/>
            <a:ext cx="9521732"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C34201-5ACA-AFB7-8D33-5BBE8F10993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845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20DF-8422-3F49-0B97-B994C62889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A4BEE-3870-7853-FD37-ECB7EA5ECC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97AB9-B948-86BC-05B9-ED966FB1F6E7}"/>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E0E497F7-181A-1E6D-7ABA-B4BCB6B5FA70}"/>
              </a:ext>
            </a:extLst>
          </p:cNvPr>
          <p:cNvSpPr>
            <a:spLocks noGrp="1"/>
          </p:cNvSpPr>
          <p:nvPr>
            <p:ph type="ftr" sz="quarter" idx="11"/>
          </p:nvPr>
        </p:nvSpPr>
        <p:spPr>
          <a:xfrm>
            <a:off x="1196162" y="9534524"/>
            <a:ext cx="9649046"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ED862-7003-884C-8766-2BF9AEDC5B9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167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3ECE8-D3DA-1804-0B26-24809E705D07}"/>
              </a:ext>
            </a:extLst>
          </p:cNvPr>
          <p:cNvSpPr>
            <a:spLocks noGrp="1"/>
          </p:cNvSpPr>
          <p:nvPr>
            <p:ph type="title" orient="vert"/>
          </p:nvPr>
        </p:nvSpPr>
        <p:spPr>
          <a:xfrm>
            <a:off x="12230101" y="547688"/>
            <a:ext cx="3875567"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810A7-A3D6-17CE-A228-F36B682CB21D}"/>
              </a:ext>
            </a:extLst>
          </p:cNvPr>
          <p:cNvSpPr>
            <a:spLocks noGrp="1"/>
          </p:cNvSpPr>
          <p:nvPr>
            <p:ph type="body" orient="vert" idx="1"/>
          </p:nvPr>
        </p:nvSpPr>
        <p:spPr>
          <a:xfrm>
            <a:off x="1257301" y="547688"/>
            <a:ext cx="10733567"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85D6A-CBF5-9DF2-502C-C8AF829FD9D4}"/>
              </a:ext>
            </a:extLst>
          </p:cNvPr>
          <p:cNvSpPr>
            <a:spLocks noGrp="1"/>
          </p:cNvSpPr>
          <p:nvPr>
            <p:ph type="dt" sz="half" idx="10"/>
          </p:nvPr>
        </p:nvSpPr>
        <p:spPr>
          <a:xfrm>
            <a:off x="11990867" y="9534524"/>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7B00ED7A-AEE5-D86B-321E-CFC34089D191}"/>
              </a:ext>
            </a:extLst>
          </p:cNvPr>
          <p:cNvSpPr>
            <a:spLocks noGrp="1"/>
          </p:cNvSpPr>
          <p:nvPr>
            <p:ph type="ftr" sz="quarter" idx="11"/>
          </p:nvPr>
        </p:nvSpPr>
        <p:spPr>
          <a:xfrm>
            <a:off x="1257299" y="9534523"/>
            <a:ext cx="9678284"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4B1F47-C8FE-ACA6-17DD-62F687DCAC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876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ogo">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7CFE1-92C3-09D3-7AFA-F31C50047A7F}"/>
              </a:ext>
            </a:extLst>
          </p:cNvPr>
          <p:cNvPicPr>
            <a:picLocks noChangeAspect="1"/>
          </p:cNvPicPr>
          <p:nvPr/>
        </p:nvPicPr>
        <p:blipFill>
          <a:blip r:embed="rId2"/>
          <a:stretch>
            <a:fillRect/>
          </a:stretch>
        </p:blipFill>
        <p:spPr>
          <a:xfrm>
            <a:off x="6780888" y="4533664"/>
            <a:ext cx="4726224" cy="1219673"/>
          </a:xfrm>
          <a:prstGeom prst="rect">
            <a:avLst/>
          </a:prstGeom>
        </p:spPr>
      </p:pic>
    </p:spTree>
    <p:extLst>
      <p:ext uri="{BB962C8B-B14F-4D97-AF65-F5344CB8AC3E}">
        <p14:creationId xmlns:p14="http://schemas.microsoft.com/office/powerpoint/2010/main" val="17382312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96FA-A875-89A7-1CBE-3B24510C48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4D5F4-46CD-9574-E73E-47B2DD8B0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8B7B7-DBBB-B1BB-95C5-EEA8DC4685F6}"/>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3F4A3B71-5675-DCA3-3C98-8A41802EDEFE}"/>
              </a:ext>
            </a:extLst>
          </p:cNvPr>
          <p:cNvSpPr>
            <a:spLocks noGrp="1"/>
          </p:cNvSpPr>
          <p:nvPr>
            <p:ph type="ftr" sz="quarter" idx="11"/>
          </p:nvPr>
        </p:nvSpPr>
        <p:spPr>
          <a:xfrm>
            <a:off x="1196164" y="9534526"/>
            <a:ext cx="10015868"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10E1A0-8F27-E28C-D29E-226655DED8B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18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2E6C-C05E-1C39-4C73-89378D85AF2B}"/>
              </a:ext>
            </a:extLst>
          </p:cNvPr>
          <p:cNvSpPr>
            <a:spLocks noGrp="1"/>
          </p:cNvSpPr>
          <p:nvPr>
            <p:ph type="title" hasCustomPrompt="1"/>
          </p:nvPr>
        </p:nvSpPr>
        <p:spPr>
          <a:xfrm>
            <a:off x="1212113" y="1063072"/>
            <a:ext cx="9836888" cy="5422211"/>
          </a:xfrm>
        </p:spPr>
        <p:txBody>
          <a:bodyPr anchor="b">
            <a:normAutofit/>
          </a:bodyPr>
          <a:lstStyle>
            <a:lvl1pPr>
              <a:defRPr sz="96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E46080-F1D2-9891-5F71-A3A8293E7545}"/>
              </a:ext>
            </a:extLst>
          </p:cNvPr>
          <p:cNvSpPr>
            <a:spLocks noGrp="1"/>
          </p:cNvSpPr>
          <p:nvPr>
            <p:ph type="body" idx="1"/>
          </p:nvPr>
        </p:nvSpPr>
        <p:spPr>
          <a:xfrm>
            <a:off x="1212113" y="7124700"/>
            <a:ext cx="9836888" cy="1443246"/>
          </a:xfrm>
        </p:spPr>
        <p:txBody>
          <a:bodyPr>
            <a:normAutofit/>
          </a:bodyPr>
          <a:lstStyle>
            <a:lvl1pPr marL="0" indent="0">
              <a:buNone/>
              <a:defRPr sz="48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CD98-D1B2-9E21-1E03-5DFA3104FCE8}"/>
              </a:ext>
            </a:extLst>
          </p:cNvPr>
          <p:cNvSpPr>
            <a:spLocks noGrp="1"/>
          </p:cNvSpPr>
          <p:nvPr>
            <p:ph type="dt" sz="half" idx="10"/>
          </p:nvPr>
        </p:nvSpPr>
        <p:spPr>
          <a:xfrm>
            <a:off x="11929730"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D127A410-5404-843B-FB14-B9F0979BD67A}"/>
              </a:ext>
            </a:extLst>
          </p:cNvPr>
          <p:cNvSpPr>
            <a:spLocks noGrp="1"/>
          </p:cNvSpPr>
          <p:nvPr>
            <p:ph type="ftr" sz="quarter" idx="11"/>
          </p:nvPr>
        </p:nvSpPr>
        <p:spPr>
          <a:xfrm>
            <a:off x="1212111" y="9534526"/>
            <a:ext cx="9999921"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FBD22-B546-9D9E-6DB2-FF7D9F19762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5744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2E6C-C05E-1C39-4C73-89378D85AF2B}"/>
              </a:ext>
            </a:extLst>
          </p:cNvPr>
          <p:cNvSpPr>
            <a:spLocks noGrp="1"/>
          </p:cNvSpPr>
          <p:nvPr>
            <p:ph type="title" hasCustomPrompt="1"/>
          </p:nvPr>
        </p:nvSpPr>
        <p:spPr>
          <a:xfrm>
            <a:off x="1212113" y="1063072"/>
            <a:ext cx="9836888" cy="5422211"/>
          </a:xfrm>
        </p:spPr>
        <p:txBody>
          <a:bodyPr anchor="b">
            <a:normAutofit/>
          </a:bodyPr>
          <a:lstStyle>
            <a:lvl1pPr>
              <a:defRPr sz="96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E46080-F1D2-9891-5F71-A3A8293E7545}"/>
              </a:ext>
            </a:extLst>
          </p:cNvPr>
          <p:cNvSpPr>
            <a:spLocks noGrp="1"/>
          </p:cNvSpPr>
          <p:nvPr>
            <p:ph type="body" idx="1"/>
          </p:nvPr>
        </p:nvSpPr>
        <p:spPr>
          <a:xfrm>
            <a:off x="1212113" y="7124700"/>
            <a:ext cx="9836888" cy="1443246"/>
          </a:xfrm>
        </p:spPr>
        <p:txBody>
          <a:bodyPr>
            <a:normAutofit/>
          </a:bodyPr>
          <a:lstStyle>
            <a:lvl1pPr marL="0" indent="0">
              <a:buNone/>
              <a:defRPr sz="48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CD98-D1B2-9E21-1E03-5DFA3104FCE8}"/>
              </a:ext>
            </a:extLst>
          </p:cNvPr>
          <p:cNvSpPr>
            <a:spLocks noGrp="1"/>
          </p:cNvSpPr>
          <p:nvPr>
            <p:ph type="dt" sz="half" idx="10"/>
          </p:nvPr>
        </p:nvSpPr>
        <p:spPr>
          <a:xfrm>
            <a:off x="11929730"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D127A410-5404-843B-FB14-B9F0979BD67A}"/>
              </a:ext>
            </a:extLst>
          </p:cNvPr>
          <p:cNvSpPr>
            <a:spLocks noGrp="1"/>
          </p:cNvSpPr>
          <p:nvPr>
            <p:ph type="ftr" sz="quarter" idx="11"/>
          </p:nvPr>
        </p:nvSpPr>
        <p:spPr>
          <a:xfrm>
            <a:off x="1212111" y="9534526"/>
            <a:ext cx="9999921"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FBD22-B546-9D9E-6DB2-FF7D9F19762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22922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2E6C-C05E-1C39-4C73-89378D85AF2B}"/>
              </a:ext>
            </a:extLst>
          </p:cNvPr>
          <p:cNvSpPr>
            <a:spLocks noGrp="1"/>
          </p:cNvSpPr>
          <p:nvPr>
            <p:ph type="title" hasCustomPrompt="1"/>
          </p:nvPr>
        </p:nvSpPr>
        <p:spPr>
          <a:xfrm>
            <a:off x="1212113" y="1063072"/>
            <a:ext cx="9836888" cy="5422211"/>
          </a:xfrm>
        </p:spPr>
        <p:txBody>
          <a:bodyPr anchor="b">
            <a:normAutofit/>
          </a:bodyPr>
          <a:lstStyle>
            <a:lvl1pPr>
              <a:defRPr sz="96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E46080-F1D2-9891-5F71-A3A8293E7545}"/>
              </a:ext>
            </a:extLst>
          </p:cNvPr>
          <p:cNvSpPr>
            <a:spLocks noGrp="1"/>
          </p:cNvSpPr>
          <p:nvPr>
            <p:ph type="body" idx="1"/>
          </p:nvPr>
        </p:nvSpPr>
        <p:spPr>
          <a:xfrm>
            <a:off x="1212113" y="7124700"/>
            <a:ext cx="9836888" cy="1443246"/>
          </a:xfrm>
        </p:spPr>
        <p:txBody>
          <a:bodyPr>
            <a:normAutofit/>
          </a:bodyPr>
          <a:lstStyle>
            <a:lvl1pPr marL="0" indent="0">
              <a:buNone/>
              <a:defRPr sz="48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CD98-D1B2-9E21-1E03-5DFA3104FCE8}"/>
              </a:ext>
            </a:extLst>
          </p:cNvPr>
          <p:cNvSpPr>
            <a:spLocks noGrp="1"/>
          </p:cNvSpPr>
          <p:nvPr>
            <p:ph type="dt" sz="half" idx="10"/>
          </p:nvPr>
        </p:nvSpPr>
        <p:spPr>
          <a:xfrm>
            <a:off x="11929730"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D127A410-5404-843B-FB14-B9F0979BD67A}"/>
              </a:ext>
            </a:extLst>
          </p:cNvPr>
          <p:cNvSpPr>
            <a:spLocks noGrp="1"/>
          </p:cNvSpPr>
          <p:nvPr>
            <p:ph type="ftr" sz="quarter" idx="11"/>
          </p:nvPr>
        </p:nvSpPr>
        <p:spPr>
          <a:xfrm>
            <a:off x="1212111" y="9534526"/>
            <a:ext cx="9999921"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FBD22-B546-9D9E-6DB2-FF7D9F19762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66376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54B4-F6DB-344E-97B5-8FFA9A51DB7D}"/>
              </a:ext>
            </a:extLst>
          </p:cNvPr>
          <p:cNvSpPr>
            <a:spLocks noGrp="1"/>
          </p:cNvSpPr>
          <p:nvPr>
            <p:ph type="title"/>
          </p:nvPr>
        </p:nvSpPr>
        <p:spPr>
          <a:xfrm>
            <a:off x="1196163" y="547688"/>
            <a:ext cx="14864316" cy="213171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E61E03C-5C92-C8F9-D389-1C83674909E2}"/>
              </a:ext>
            </a:extLst>
          </p:cNvPr>
          <p:cNvSpPr>
            <a:spLocks noGrp="1"/>
          </p:cNvSpPr>
          <p:nvPr>
            <p:ph sz="half" idx="1"/>
          </p:nvPr>
        </p:nvSpPr>
        <p:spPr>
          <a:xfrm>
            <a:off x="1196163" y="2738438"/>
            <a:ext cx="6863316"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729B26-365E-3D57-A37E-DDF0FB0FF749}"/>
              </a:ext>
            </a:extLst>
          </p:cNvPr>
          <p:cNvSpPr>
            <a:spLocks noGrp="1"/>
          </p:cNvSpPr>
          <p:nvPr>
            <p:ph sz="half" idx="2"/>
          </p:nvPr>
        </p:nvSpPr>
        <p:spPr>
          <a:xfrm>
            <a:off x="9197163" y="2738438"/>
            <a:ext cx="6863316"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22D60-BC73-C280-DA6D-B3B091563790}"/>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6" name="Footer Placeholder 5">
            <a:extLst>
              <a:ext uri="{FF2B5EF4-FFF2-40B4-BE49-F238E27FC236}">
                <a16:creationId xmlns:a16="http://schemas.microsoft.com/office/drawing/2014/main" id="{94C10371-9951-F0A4-8DB0-CC2AF0020F94}"/>
              </a:ext>
            </a:extLst>
          </p:cNvPr>
          <p:cNvSpPr>
            <a:spLocks noGrp="1"/>
          </p:cNvSpPr>
          <p:nvPr>
            <p:ph type="ftr" sz="quarter" idx="11"/>
          </p:nvPr>
        </p:nvSpPr>
        <p:spPr>
          <a:xfrm>
            <a:off x="1196164" y="9534526"/>
            <a:ext cx="10015868"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B342E3-B604-C937-E3CA-0077F1B57B5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0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1B16E-B47E-F000-4728-88A9B915CB20}"/>
              </a:ext>
            </a:extLst>
          </p:cNvPr>
          <p:cNvSpPr>
            <a:spLocks noGrp="1"/>
          </p:cNvSpPr>
          <p:nvPr>
            <p:ph type="title"/>
          </p:nvPr>
        </p:nvSpPr>
        <p:spPr>
          <a:xfrm>
            <a:off x="1259681" y="547688"/>
            <a:ext cx="147689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D993A-13C0-31C2-BFEC-697D3C6D7544}"/>
              </a:ext>
            </a:extLst>
          </p:cNvPr>
          <p:cNvSpPr>
            <a:spLocks noGrp="1"/>
          </p:cNvSpPr>
          <p:nvPr>
            <p:ph type="body" idx="1"/>
          </p:nvPr>
        </p:nvSpPr>
        <p:spPr>
          <a:xfrm>
            <a:off x="1259684" y="2521745"/>
            <a:ext cx="6737103"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82492-D187-B992-AD64-26FEE14135FA}"/>
              </a:ext>
            </a:extLst>
          </p:cNvPr>
          <p:cNvSpPr>
            <a:spLocks noGrp="1"/>
          </p:cNvSpPr>
          <p:nvPr>
            <p:ph sz="half" idx="2"/>
          </p:nvPr>
        </p:nvSpPr>
        <p:spPr>
          <a:xfrm>
            <a:off x="1259684" y="3757613"/>
            <a:ext cx="6737103"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08D6A-FDAC-225F-4E35-FCBC383F22F7}"/>
              </a:ext>
            </a:extLst>
          </p:cNvPr>
          <p:cNvSpPr>
            <a:spLocks noGrp="1"/>
          </p:cNvSpPr>
          <p:nvPr>
            <p:ph type="body" sz="quarter" idx="3"/>
          </p:nvPr>
        </p:nvSpPr>
        <p:spPr>
          <a:xfrm>
            <a:off x="9258301" y="2521745"/>
            <a:ext cx="67702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8ACDC-8899-71F2-97A6-8536AEABA86A}"/>
              </a:ext>
            </a:extLst>
          </p:cNvPr>
          <p:cNvSpPr>
            <a:spLocks noGrp="1"/>
          </p:cNvSpPr>
          <p:nvPr>
            <p:ph sz="quarter" idx="4"/>
          </p:nvPr>
        </p:nvSpPr>
        <p:spPr>
          <a:xfrm>
            <a:off x="9258301" y="3757613"/>
            <a:ext cx="67702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70EFC-49FE-6AA1-F33E-0DC34DA34158}"/>
              </a:ext>
            </a:extLst>
          </p:cNvPr>
          <p:cNvSpPr>
            <a:spLocks noGrp="1"/>
          </p:cNvSpPr>
          <p:nvPr>
            <p:ph type="dt" sz="half" idx="10"/>
          </p:nvPr>
        </p:nvSpPr>
        <p:spPr>
          <a:xfrm>
            <a:off x="11913779" y="9534526"/>
            <a:ext cx="4114800" cy="547688"/>
          </a:xfrm>
          <a:prstGeom prst="rect">
            <a:avLst/>
          </a:prstGeom>
        </p:spPr>
        <p:txBody>
          <a:bodyPr/>
          <a:lstStyle/>
          <a:p>
            <a:fld id="{1D8BD707-D9CF-40AE-B4C6-C98DA3205C09}" type="datetimeFigureOut">
              <a:rPr lang="en-US" smtClean="0"/>
              <a:pPr/>
              <a:t>5/23/2024</a:t>
            </a:fld>
            <a:endParaRPr lang="en-US"/>
          </a:p>
        </p:txBody>
      </p:sp>
      <p:sp>
        <p:nvSpPr>
          <p:cNvPr id="8" name="Footer Placeholder 7">
            <a:extLst>
              <a:ext uri="{FF2B5EF4-FFF2-40B4-BE49-F238E27FC236}">
                <a16:creationId xmlns:a16="http://schemas.microsoft.com/office/drawing/2014/main" id="{5CC0A52D-B05D-CE1D-4528-F1790A7A7928}"/>
              </a:ext>
            </a:extLst>
          </p:cNvPr>
          <p:cNvSpPr>
            <a:spLocks noGrp="1"/>
          </p:cNvSpPr>
          <p:nvPr>
            <p:ph type="ftr" sz="quarter" idx="11"/>
          </p:nvPr>
        </p:nvSpPr>
        <p:spPr>
          <a:xfrm>
            <a:off x="1259681" y="9534526"/>
            <a:ext cx="1012779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7BECBE5-7228-1B33-67A7-E56988C52C9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767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02EB-BD92-C249-4022-91E64E458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A69F-9262-4117-98ED-948E3F16D348}"/>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4" name="Footer Placeholder 3">
            <a:extLst>
              <a:ext uri="{FF2B5EF4-FFF2-40B4-BE49-F238E27FC236}">
                <a16:creationId xmlns:a16="http://schemas.microsoft.com/office/drawing/2014/main" id="{FE9635AB-7FC8-B381-9240-E4BBD4C78211}"/>
              </a:ext>
            </a:extLst>
          </p:cNvPr>
          <p:cNvSpPr>
            <a:spLocks noGrp="1"/>
          </p:cNvSpPr>
          <p:nvPr>
            <p:ph type="ftr" sz="quarter" idx="11"/>
          </p:nvPr>
        </p:nvSpPr>
        <p:spPr>
          <a:xfrm>
            <a:off x="1196162" y="9534526"/>
            <a:ext cx="9792587"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CCA8C4D-5CC1-13F0-415F-64FEE2AD4D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311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4B62F-0A98-62E0-B3F0-B9CDF81BF6AE}"/>
              </a:ext>
            </a:extLst>
          </p:cNvPr>
          <p:cNvSpPr>
            <a:spLocks noGrp="1"/>
          </p:cNvSpPr>
          <p:nvPr>
            <p:ph type="dt" sz="half" idx="10"/>
          </p:nvPr>
        </p:nvSpPr>
        <p:spPr>
          <a:xfrm>
            <a:off x="11863277" y="9534526"/>
            <a:ext cx="4114800" cy="547688"/>
          </a:xfrm>
          <a:prstGeom prst="rect">
            <a:avLst/>
          </a:prstGeom>
        </p:spPr>
        <p:txBody>
          <a:bodyPr/>
          <a:lstStyle/>
          <a:p>
            <a:fld id="{1D8BD707-D9CF-40AE-B4C6-C98DA3205C09}" type="datetimeFigureOut">
              <a:rPr lang="en-US" smtClean="0"/>
              <a:pPr/>
              <a:t>5/23/2024</a:t>
            </a:fld>
            <a:endParaRPr lang="en-US"/>
          </a:p>
        </p:txBody>
      </p:sp>
      <p:sp>
        <p:nvSpPr>
          <p:cNvPr id="3" name="Footer Placeholder 2">
            <a:extLst>
              <a:ext uri="{FF2B5EF4-FFF2-40B4-BE49-F238E27FC236}">
                <a16:creationId xmlns:a16="http://schemas.microsoft.com/office/drawing/2014/main" id="{6F63FD14-F991-017A-853B-04E9F86A5B51}"/>
              </a:ext>
            </a:extLst>
          </p:cNvPr>
          <p:cNvSpPr>
            <a:spLocks noGrp="1"/>
          </p:cNvSpPr>
          <p:nvPr>
            <p:ph type="ftr" sz="quarter" idx="11"/>
          </p:nvPr>
        </p:nvSpPr>
        <p:spPr>
          <a:xfrm>
            <a:off x="1225403" y="9534526"/>
            <a:ext cx="9455001"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EBD87D8-3941-0E55-3D8F-7B2C5FEFF3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2087854"/>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3970FA-F867-05F6-7677-08713A8141DA}"/>
              </a:ext>
            </a:extLst>
          </p:cNvPr>
          <p:cNvSpPr>
            <a:spLocks noGrp="1"/>
          </p:cNvSpPr>
          <p:nvPr>
            <p:ph type="title"/>
          </p:nvPr>
        </p:nvSpPr>
        <p:spPr>
          <a:xfrm>
            <a:off x="1196163" y="547688"/>
            <a:ext cx="14864316" cy="213171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F8A12247-774B-10C7-E609-DDBEFED1F97C}"/>
              </a:ext>
            </a:extLst>
          </p:cNvPr>
          <p:cNvSpPr>
            <a:spLocks noGrp="1"/>
          </p:cNvSpPr>
          <p:nvPr>
            <p:ph type="body" idx="1"/>
          </p:nvPr>
        </p:nvSpPr>
        <p:spPr>
          <a:xfrm>
            <a:off x="1196163" y="3110024"/>
            <a:ext cx="14864316" cy="61554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0A276-4B7A-09D6-F041-9646D9F50D95}"/>
              </a:ext>
            </a:extLst>
          </p:cNvPr>
          <p:cNvSpPr>
            <a:spLocks noGrp="1"/>
          </p:cNvSpPr>
          <p:nvPr>
            <p:ph type="dt" sz="half" idx="2"/>
          </p:nvPr>
        </p:nvSpPr>
        <p:spPr>
          <a:xfrm>
            <a:off x="11945677" y="9534526"/>
            <a:ext cx="4114800" cy="547688"/>
          </a:xfrm>
          <a:prstGeom prst="rect">
            <a:avLst/>
          </a:prstGeom>
        </p:spPr>
        <p:txBody>
          <a:bodyPr vert="horz" lIns="91440" tIns="45720" rIns="91440" bIns="45720" rtlCol="0" anchor="ctr"/>
          <a:lstStyle>
            <a:lvl1pPr algn="r">
              <a:defRPr sz="1500" b="0" i="0">
                <a:solidFill>
                  <a:schemeClr val="tx1">
                    <a:tint val="75000"/>
                  </a:schemeClr>
                </a:solidFill>
                <a:latin typeface="Aptos" panose="020B0004020202020204" pitchFamily="34" charset="0"/>
              </a:defRPr>
            </a:lvl1pPr>
          </a:lstStyle>
          <a:p>
            <a:fld id="{1D8BD707-D9CF-40AE-B4C6-C98DA3205C09}" type="datetimeFigureOut">
              <a:rPr lang="en-US" smtClean="0"/>
              <a:pPr/>
              <a:t>5/23/2024</a:t>
            </a:fld>
            <a:endParaRPr lang="en-US"/>
          </a:p>
        </p:txBody>
      </p:sp>
      <p:sp>
        <p:nvSpPr>
          <p:cNvPr id="7" name="Footer Placeholder 6">
            <a:extLst>
              <a:ext uri="{FF2B5EF4-FFF2-40B4-BE49-F238E27FC236}">
                <a16:creationId xmlns:a16="http://schemas.microsoft.com/office/drawing/2014/main" id="{E579FF6D-D4B4-D1EA-6981-DB2290CB646F}"/>
              </a:ext>
            </a:extLst>
          </p:cNvPr>
          <p:cNvSpPr>
            <a:spLocks noGrp="1"/>
          </p:cNvSpPr>
          <p:nvPr>
            <p:ph type="ftr" sz="quarter" idx="3"/>
          </p:nvPr>
        </p:nvSpPr>
        <p:spPr>
          <a:xfrm>
            <a:off x="1196163" y="9534526"/>
            <a:ext cx="10175241" cy="547688"/>
          </a:xfrm>
          <a:prstGeom prst="rect">
            <a:avLst/>
          </a:prstGeom>
        </p:spPr>
        <p:txBody>
          <a:bodyPr vert="horz" lIns="91440" tIns="45720" rIns="91440" bIns="45720" rtlCol="0" anchor="ctr"/>
          <a:lstStyle>
            <a:lvl1pPr algn="l">
              <a:defRPr sz="1800" b="0" i="0">
                <a:solidFill>
                  <a:schemeClr val="tx1">
                    <a:tint val="75000"/>
                  </a:schemeClr>
                </a:solidFill>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96DE459F-72B7-3D15-9229-1F2A9EF9CB53}"/>
              </a:ext>
            </a:extLst>
          </p:cNvPr>
          <p:cNvSpPr>
            <a:spLocks noGrp="1"/>
          </p:cNvSpPr>
          <p:nvPr>
            <p:ph type="sldNum" sz="quarter" idx="4"/>
          </p:nvPr>
        </p:nvSpPr>
        <p:spPr>
          <a:xfrm>
            <a:off x="17160950" y="9534526"/>
            <a:ext cx="1127051" cy="547688"/>
          </a:xfrm>
          <a:prstGeom prst="rect">
            <a:avLst/>
          </a:prstGeom>
        </p:spPr>
        <p:txBody>
          <a:bodyPr vert="horz" lIns="91440" tIns="45720" rIns="91440" bIns="45720" rtlCol="0" anchor="ctr"/>
          <a:lstStyle>
            <a:lvl1pPr algn="ctr">
              <a:defRPr sz="1500" b="0" i="0">
                <a:solidFill>
                  <a:schemeClr val="accent1">
                    <a:lumMod val="20000"/>
                    <a:lumOff val="80000"/>
                  </a:schemeClr>
                </a:solidFill>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96030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4"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xStyles>
    <p:titleStyle>
      <a:lvl1pPr algn="l" defTabSz="1371600" rtl="0" eaLnBrk="1" latinLnBrk="0" hangingPunct="1">
        <a:lnSpc>
          <a:spcPct val="100000"/>
        </a:lnSpc>
        <a:spcBef>
          <a:spcPct val="0"/>
        </a:spcBef>
        <a:buNone/>
        <a:defRPr sz="6000" b="1" i="0" kern="1200">
          <a:solidFill>
            <a:schemeClr val="tx2"/>
          </a:solidFill>
          <a:latin typeface="Aptos" panose="020B0004020202020204"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Aptos" panose="020B000402020202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Aptos" panose="020B000402020202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Aptos" panose="020B000402020202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30FEA-ED98-B98F-65B4-D906CAD000EF}"/>
              </a:ext>
            </a:extLst>
          </p:cNvPr>
          <p:cNvSpPr>
            <a:spLocks noGrp="1"/>
          </p:cNvSpPr>
          <p:nvPr>
            <p:ph type="title"/>
          </p:nvPr>
        </p:nvSpPr>
        <p:spPr>
          <a:xfrm>
            <a:off x="1212113" y="1063072"/>
            <a:ext cx="9836888" cy="5422211"/>
          </a:xfrm>
        </p:spPr>
        <p:txBody>
          <a:bodyPr/>
          <a:lstStyle/>
          <a:p>
            <a:r>
              <a:rPr lang="en-US"/>
              <a:t>This Moment</a:t>
            </a:r>
          </a:p>
        </p:txBody>
      </p:sp>
      <p:sp>
        <p:nvSpPr>
          <p:cNvPr id="6" name="Text Placeholder 5">
            <a:extLst>
              <a:ext uri="{FF2B5EF4-FFF2-40B4-BE49-F238E27FC236}">
                <a16:creationId xmlns:a16="http://schemas.microsoft.com/office/drawing/2014/main" id="{C1975223-2E39-AF6F-6E37-33CEB8AC4A43}"/>
              </a:ext>
            </a:extLst>
          </p:cNvPr>
          <p:cNvSpPr>
            <a:spLocks noGrp="1"/>
          </p:cNvSpPr>
          <p:nvPr>
            <p:ph type="body" idx="1"/>
          </p:nvPr>
        </p:nvSpPr>
        <p:spPr>
          <a:xfrm>
            <a:off x="1212113" y="7124700"/>
            <a:ext cx="9836888" cy="1443246"/>
          </a:xfrm>
        </p:spPr>
        <p:txBody>
          <a:bodyPr vert="horz" lIns="91440" tIns="45720" rIns="91440" bIns="45720" rtlCol="0" anchor="t">
            <a:normAutofit fontScale="77500" lnSpcReduction="20000"/>
          </a:bodyPr>
          <a:lstStyle/>
          <a:p>
            <a:r>
              <a:rPr lang="en-US" b="1">
                <a:latin typeface="Aptos"/>
              </a:rPr>
              <a:t>Jeff Walser</a:t>
            </a:r>
          </a:p>
          <a:p>
            <a:r>
              <a:rPr lang="en-US">
                <a:latin typeface="Aptos"/>
              </a:rPr>
              <a:t>Vice President of Strategic Engagement Division</a:t>
            </a:r>
          </a:p>
        </p:txBody>
      </p:sp>
    </p:spTree>
    <p:extLst>
      <p:ext uri="{BB962C8B-B14F-4D97-AF65-F5344CB8AC3E}">
        <p14:creationId xmlns:p14="http://schemas.microsoft.com/office/powerpoint/2010/main" val="65131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FBDEEF7-54FB-524B-9601-DE6882B8A68B}"/>
              </a:ext>
            </a:extLst>
          </p:cNvPr>
          <p:cNvSpPr>
            <a:spLocks noGrp="1"/>
          </p:cNvSpPr>
          <p:nvPr>
            <p:ph idx="1"/>
          </p:nvPr>
        </p:nvSpPr>
        <p:spPr>
          <a:xfrm>
            <a:off x="594585" y="7188731"/>
            <a:ext cx="7440832" cy="669021"/>
          </a:xfrm>
        </p:spPr>
        <p:txBody>
          <a:bodyPr vert="horz" lIns="91440" tIns="45720" rIns="91440" bIns="45720" rtlCol="0" anchor="t">
            <a:normAutofit lnSpcReduction="10000"/>
          </a:bodyPr>
          <a:lstStyle/>
          <a:p>
            <a:pPr>
              <a:buNone/>
            </a:pPr>
            <a:r>
              <a:rPr lang="en-US" b="1">
                <a:latin typeface="Aptos"/>
              </a:rPr>
              <a:t>2013</a:t>
            </a:r>
            <a:endParaRPr lang="en-US" b="1"/>
          </a:p>
        </p:txBody>
      </p:sp>
      <p:pic>
        <p:nvPicPr>
          <p:cNvPr id="3" name="Picture 2" descr="A person standing in a doorway&#10;&#10;Description automatically generated">
            <a:extLst>
              <a:ext uri="{FF2B5EF4-FFF2-40B4-BE49-F238E27FC236}">
                <a16:creationId xmlns:a16="http://schemas.microsoft.com/office/drawing/2014/main" id="{D6B15C18-0D25-FEB2-9B23-8CE33F300A88}"/>
              </a:ext>
            </a:extLst>
          </p:cNvPr>
          <p:cNvPicPr>
            <a:picLocks noChangeAspect="1"/>
          </p:cNvPicPr>
          <p:nvPr/>
        </p:nvPicPr>
        <p:blipFill>
          <a:blip r:embed="rId2"/>
          <a:stretch>
            <a:fillRect/>
          </a:stretch>
        </p:blipFill>
        <p:spPr>
          <a:xfrm>
            <a:off x="10170195" y="372478"/>
            <a:ext cx="6610350" cy="8892339"/>
          </a:xfrm>
          <a:prstGeom prst="rect">
            <a:avLst/>
          </a:prstGeom>
        </p:spPr>
      </p:pic>
      <p:pic>
        <p:nvPicPr>
          <p:cNvPr id="5" name="Picture 4" descr="A person standing in a doorway&#10;&#10;Description automatically generated">
            <a:extLst>
              <a:ext uri="{FF2B5EF4-FFF2-40B4-BE49-F238E27FC236}">
                <a16:creationId xmlns:a16="http://schemas.microsoft.com/office/drawing/2014/main" id="{DCAA4A8B-F259-37FF-197E-101A07D54D2E}"/>
              </a:ext>
            </a:extLst>
          </p:cNvPr>
          <p:cNvPicPr>
            <a:picLocks noChangeAspect="1"/>
          </p:cNvPicPr>
          <p:nvPr/>
        </p:nvPicPr>
        <p:blipFill>
          <a:blip r:embed="rId3"/>
          <a:stretch>
            <a:fillRect/>
          </a:stretch>
        </p:blipFill>
        <p:spPr>
          <a:xfrm>
            <a:off x="590549" y="372479"/>
            <a:ext cx="9069806" cy="6377739"/>
          </a:xfrm>
          <a:prstGeom prst="rect">
            <a:avLst/>
          </a:prstGeom>
        </p:spPr>
      </p:pic>
      <p:sp>
        <p:nvSpPr>
          <p:cNvPr id="8" name="Content Placeholder 2">
            <a:extLst>
              <a:ext uri="{FF2B5EF4-FFF2-40B4-BE49-F238E27FC236}">
                <a16:creationId xmlns:a16="http://schemas.microsoft.com/office/drawing/2014/main" id="{2686BF00-3702-CBF8-FA37-6DF2E8B60B44}"/>
              </a:ext>
            </a:extLst>
          </p:cNvPr>
          <p:cNvSpPr txBox="1">
            <a:spLocks/>
          </p:cNvSpPr>
          <p:nvPr/>
        </p:nvSpPr>
        <p:spPr>
          <a:xfrm>
            <a:off x="10167711" y="9446657"/>
            <a:ext cx="7440832" cy="669021"/>
          </a:xfrm>
          <a:prstGeom prst="rect">
            <a:avLst/>
          </a:prstGeom>
        </p:spPr>
        <p:txBody>
          <a:bodyPr vert="horz" lIns="91440" tIns="45720" rIns="91440" bIns="45720" rtlCol="0" anchor="t">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Aptos" panose="020B000402020202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Aptos" panose="020B000402020202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Aptos" panose="020B000402020202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buFont typeface="Arial" panose="020B0604020202020204" pitchFamily="34" charset="0"/>
              <a:buNone/>
            </a:pPr>
            <a:r>
              <a:rPr lang="en-US" b="1">
                <a:latin typeface="Aptos"/>
              </a:rPr>
              <a:t>2024</a:t>
            </a:r>
            <a:endParaRPr lang="en-US" b="1"/>
          </a:p>
        </p:txBody>
      </p:sp>
    </p:spTree>
    <p:extLst>
      <p:ext uri="{BB962C8B-B14F-4D97-AF65-F5344CB8AC3E}">
        <p14:creationId xmlns:p14="http://schemas.microsoft.com/office/powerpoint/2010/main" val="181856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aper with multicolored text&#10;&#10;Description automatically generated">
            <a:extLst>
              <a:ext uri="{FF2B5EF4-FFF2-40B4-BE49-F238E27FC236}">
                <a16:creationId xmlns:a16="http://schemas.microsoft.com/office/drawing/2014/main" id="{E9379757-3FCE-38B6-D17D-585A610C29FA}"/>
              </a:ext>
            </a:extLst>
          </p:cNvPr>
          <p:cNvPicPr>
            <a:picLocks noChangeAspect="1"/>
          </p:cNvPicPr>
          <p:nvPr/>
        </p:nvPicPr>
        <p:blipFill>
          <a:blip r:embed="rId2"/>
          <a:stretch>
            <a:fillRect/>
          </a:stretch>
        </p:blipFill>
        <p:spPr>
          <a:xfrm>
            <a:off x="1132202" y="313146"/>
            <a:ext cx="12345625" cy="9660708"/>
          </a:xfrm>
          <a:prstGeom prst="rect">
            <a:avLst/>
          </a:prstGeom>
        </p:spPr>
      </p:pic>
    </p:spTree>
    <p:extLst>
      <p:ext uri="{BB962C8B-B14F-4D97-AF65-F5344CB8AC3E}">
        <p14:creationId xmlns:p14="http://schemas.microsoft.com/office/powerpoint/2010/main" val="67194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1268354" y="3170182"/>
            <a:ext cx="13540842" cy="6155421"/>
          </a:xfrm>
        </p:spPr>
        <p:txBody>
          <a:bodyPr vert="horz" lIns="91440" tIns="45720" rIns="91440" bIns="45720" rtlCol="0" anchor="t">
            <a:normAutofit/>
          </a:bodyPr>
          <a:lstStyle/>
          <a:p>
            <a:pPr>
              <a:buNone/>
            </a:pPr>
            <a:r>
              <a:rPr lang="en-US">
                <a:latin typeface="Aptos"/>
              </a:rPr>
              <a:t>" Our past is not what we've left behind, it's what we carry... we are called to live forward given our history, bearing both its possibilities and its entanglements.  Faithfulness is not loyalty to a past, but answering a call..."</a:t>
            </a:r>
            <a:endParaRPr lang="en-US"/>
          </a:p>
          <a:p>
            <a:pPr marL="0" indent="0">
              <a:buNone/>
            </a:pPr>
            <a:endParaRPr lang="en-US"/>
          </a:p>
          <a:p>
            <a:pPr marL="0" indent="0">
              <a:buNone/>
            </a:pPr>
            <a:r>
              <a:rPr lang="en-US">
                <a:latin typeface="Aptos"/>
              </a:rPr>
              <a:t>James K.A. Smith</a:t>
            </a:r>
          </a:p>
          <a:p>
            <a:pPr marL="0" indent="0">
              <a:buNone/>
            </a:pPr>
            <a:r>
              <a:rPr lang="en-US">
                <a:latin typeface="Aptos"/>
              </a:rPr>
              <a:t>How to Inhabit Time</a:t>
            </a:r>
            <a:endParaRPr lang="en-US"/>
          </a:p>
        </p:txBody>
      </p:sp>
    </p:spTree>
    <p:extLst>
      <p:ext uri="{BB962C8B-B14F-4D97-AF65-F5344CB8AC3E}">
        <p14:creationId xmlns:p14="http://schemas.microsoft.com/office/powerpoint/2010/main" val="415791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549C4-8A83-B3A2-DBF6-BC679B8712BD}"/>
              </a:ext>
            </a:extLst>
          </p:cNvPr>
          <p:cNvSpPr txBox="1"/>
          <p:nvPr/>
        </p:nvSpPr>
        <p:spPr>
          <a:xfrm>
            <a:off x="5518745" y="4717208"/>
            <a:ext cx="8915311" cy="918970"/>
          </a:xfrm>
          <a:prstGeom prst="rect">
            <a:avLst/>
          </a:prstGeom>
        </p:spPr>
        <p:txBody>
          <a:bodyPr lIns="0" tIns="0" rIns="0" bIns="0" rtlCol="0" anchor="t">
            <a:spAutoFit/>
          </a:bodyPr>
          <a:lstStyle/>
          <a:p>
            <a:pPr>
              <a:lnSpc>
                <a:spcPts val="6599"/>
              </a:lnSpc>
            </a:pPr>
            <a:r>
              <a:rPr lang="en-US" sz="8000">
                <a:solidFill>
                  <a:srgbClr val="009DDC"/>
                </a:solidFill>
                <a:latin typeface="Aptos"/>
              </a:rPr>
              <a:t>This moment...</a:t>
            </a:r>
            <a:endParaRPr lang="en-US" sz="8000">
              <a:solidFill>
                <a:srgbClr val="009DDC"/>
              </a:solidFill>
              <a:latin typeface="Aptos" panose="020B0004020202020204" pitchFamily="34" charset="0"/>
            </a:endParaRPr>
          </a:p>
        </p:txBody>
      </p:sp>
    </p:spTree>
    <p:extLst>
      <p:ext uri="{BB962C8B-B14F-4D97-AF65-F5344CB8AC3E}">
        <p14:creationId xmlns:p14="http://schemas.microsoft.com/office/powerpoint/2010/main" val="273376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549C4-8A83-B3A2-DBF6-BC679B8712BD}"/>
              </a:ext>
            </a:extLst>
          </p:cNvPr>
          <p:cNvSpPr txBox="1"/>
          <p:nvPr/>
        </p:nvSpPr>
        <p:spPr>
          <a:xfrm>
            <a:off x="5518745" y="4717208"/>
            <a:ext cx="8915311" cy="869212"/>
          </a:xfrm>
          <a:prstGeom prst="rect">
            <a:avLst/>
          </a:prstGeom>
        </p:spPr>
        <p:txBody>
          <a:bodyPr lIns="0" tIns="0" rIns="0" bIns="0" rtlCol="0" anchor="t">
            <a:spAutoFit/>
          </a:bodyPr>
          <a:lstStyle/>
          <a:p>
            <a:pPr>
              <a:lnSpc>
                <a:spcPts val="6599"/>
              </a:lnSpc>
            </a:pPr>
            <a:r>
              <a:rPr lang="en-US" sz="6600">
                <a:solidFill>
                  <a:srgbClr val="009DDC"/>
                </a:solidFill>
                <a:latin typeface="Aptos"/>
              </a:rPr>
              <a:t>This moment...</a:t>
            </a:r>
            <a:endParaRPr lang="en-US" sz="6600">
              <a:solidFill>
                <a:srgbClr val="009DDC"/>
              </a:solidFill>
              <a:latin typeface="Aptos" panose="020B0004020202020204" pitchFamily="34" charset="0"/>
            </a:endParaRPr>
          </a:p>
        </p:txBody>
      </p:sp>
    </p:spTree>
    <p:extLst>
      <p:ext uri="{BB962C8B-B14F-4D97-AF65-F5344CB8AC3E}">
        <p14:creationId xmlns:p14="http://schemas.microsoft.com/office/powerpoint/2010/main" val="236170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2134627" y="3362687"/>
            <a:ext cx="12530190" cy="6155421"/>
          </a:xfrm>
        </p:spPr>
        <p:txBody>
          <a:bodyPr vert="horz" lIns="91440" tIns="45720" rIns="91440" bIns="45720" rtlCol="0" anchor="t">
            <a:normAutofit/>
          </a:bodyPr>
          <a:lstStyle/>
          <a:p>
            <a:pPr marL="0" indent="0">
              <a:buNone/>
            </a:pPr>
            <a:r>
              <a:rPr lang="en-US">
                <a:latin typeface="Aptos"/>
              </a:rPr>
              <a:t>I am astonished that you are so quickly deserting the one who called you to live in the grace of Christ and are turning to a different gospel—  which is really no gospel at all.  </a:t>
            </a:r>
          </a:p>
          <a:p>
            <a:pPr marL="0" indent="0">
              <a:buNone/>
            </a:pPr>
            <a:endParaRPr lang="en-US"/>
          </a:p>
          <a:p>
            <a:pPr marL="0" indent="0">
              <a:buNone/>
            </a:pPr>
            <a:r>
              <a:rPr lang="en-US">
                <a:latin typeface="Aptos"/>
              </a:rPr>
              <a:t>Galatians 1:6-7</a:t>
            </a:r>
            <a:endParaRPr lang="en-US"/>
          </a:p>
        </p:txBody>
      </p:sp>
    </p:spTree>
    <p:extLst>
      <p:ext uri="{BB962C8B-B14F-4D97-AF65-F5344CB8AC3E}">
        <p14:creationId xmlns:p14="http://schemas.microsoft.com/office/powerpoint/2010/main" val="41385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2134627" y="3362687"/>
            <a:ext cx="12530190" cy="6155421"/>
          </a:xfrm>
        </p:spPr>
        <p:txBody>
          <a:bodyPr vert="horz" lIns="91440" tIns="45720" rIns="91440" bIns="45720" rtlCol="0" anchor="t">
            <a:normAutofit/>
          </a:bodyPr>
          <a:lstStyle/>
          <a:p>
            <a:pPr marL="0" indent="0">
              <a:buNone/>
            </a:pPr>
            <a:r>
              <a:rPr lang="en-US">
                <a:latin typeface="Aptos"/>
              </a:rPr>
              <a:t>"We are hard pressed on every side, but not crushed; perplexed, but not in despair; persecuted, but not abandoned; struck down, but not destroyed"</a:t>
            </a:r>
            <a:endParaRPr lang="en-US"/>
          </a:p>
          <a:p>
            <a:pPr marL="0" indent="0">
              <a:buNone/>
            </a:pPr>
            <a:endParaRPr lang="en-US"/>
          </a:p>
          <a:p>
            <a:pPr marL="0" indent="0">
              <a:buNone/>
            </a:pPr>
            <a:r>
              <a:rPr lang="en-US">
                <a:latin typeface="Aptos"/>
              </a:rPr>
              <a:t>II Corinthians 4:8-9</a:t>
            </a:r>
            <a:endParaRPr lang="en-US"/>
          </a:p>
        </p:txBody>
      </p:sp>
    </p:spTree>
    <p:extLst>
      <p:ext uri="{BB962C8B-B14F-4D97-AF65-F5344CB8AC3E}">
        <p14:creationId xmlns:p14="http://schemas.microsoft.com/office/powerpoint/2010/main" val="3815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2134627" y="3675508"/>
            <a:ext cx="12530190" cy="6155421"/>
          </a:xfrm>
        </p:spPr>
        <p:txBody>
          <a:bodyPr vert="horz" lIns="91440" tIns="45720" rIns="91440" bIns="45720" rtlCol="0" anchor="t">
            <a:normAutofit/>
          </a:bodyPr>
          <a:lstStyle/>
          <a:p>
            <a:pPr marL="0" indent="0">
              <a:buNone/>
            </a:pPr>
            <a:r>
              <a:rPr lang="en-US">
                <a:latin typeface="Aptos"/>
              </a:rPr>
              <a:t>"I know that after I leave, savage wolves will come in among you and will not spare the flock"</a:t>
            </a:r>
            <a:endParaRPr lang="en-US"/>
          </a:p>
          <a:p>
            <a:pPr marL="0" indent="0">
              <a:buNone/>
            </a:pPr>
            <a:endParaRPr lang="en-US"/>
          </a:p>
          <a:p>
            <a:pPr marL="0" indent="0">
              <a:buNone/>
            </a:pPr>
            <a:r>
              <a:rPr lang="en-US">
                <a:latin typeface="Aptos"/>
              </a:rPr>
              <a:t>Acts 20:29</a:t>
            </a:r>
            <a:endParaRPr lang="en-US"/>
          </a:p>
        </p:txBody>
      </p:sp>
    </p:spTree>
    <p:extLst>
      <p:ext uri="{BB962C8B-B14F-4D97-AF65-F5344CB8AC3E}">
        <p14:creationId xmlns:p14="http://schemas.microsoft.com/office/powerpoint/2010/main" val="278512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2134627" y="3675508"/>
            <a:ext cx="12530190" cy="6155421"/>
          </a:xfrm>
        </p:spPr>
        <p:txBody>
          <a:bodyPr vert="horz" lIns="91440" tIns="45720" rIns="91440" bIns="45720" rtlCol="0" anchor="t">
            <a:normAutofit/>
          </a:bodyPr>
          <a:lstStyle/>
          <a:p>
            <a:pPr>
              <a:buNone/>
            </a:pPr>
            <a:r>
              <a:rPr lang="en-US">
                <a:latin typeface="Aptos"/>
              </a:rPr>
              <a:t>" Look carefully then how you walk, not as unwise but as wise, </a:t>
            </a:r>
            <a:r>
              <a:rPr lang="en-US" baseline="30000">
                <a:latin typeface="Aptos"/>
              </a:rPr>
              <a:t> </a:t>
            </a:r>
            <a:r>
              <a:rPr lang="en-US">
                <a:latin typeface="Aptos"/>
              </a:rPr>
              <a:t>making the best use of the time, because the days are evil."</a:t>
            </a:r>
            <a:endParaRPr lang="en-US"/>
          </a:p>
          <a:p>
            <a:pPr marL="0" indent="0">
              <a:buNone/>
            </a:pPr>
            <a:endParaRPr lang="en-US"/>
          </a:p>
          <a:p>
            <a:pPr marL="0" indent="0">
              <a:buNone/>
            </a:pPr>
            <a:r>
              <a:rPr lang="en-US">
                <a:latin typeface="Aptos"/>
              </a:rPr>
              <a:t>Ephesians 5:15-16</a:t>
            </a:r>
            <a:endParaRPr lang="en-US"/>
          </a:p>
        </p:txBody>
      </p:sp>
    </p:spTree>
    <p:extLst>
      <p:ext uri="{BB962C8B-B14F-4D97-AF65-F5344CB8AC3E}">
        <p14:creationId xmlns:p14="http://schemas.microsoft.com/office/powerpoint/2010/main" val="26715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ew of Nakuru IDP camp, April 2008. At least 350,000 were displaced  during the post election violence in Kenya, which also claimed the lives of  more than 1,200 people. | The New Humanitarian">
            <a:extLst>
              <a:ext uri="{FF2B5EF4-FFF2-40B4-BE49-F238E27FC236}">
                <a16:creationId xmlns:a16="http://schemas.microsoft.com/office/drawing/2014/main" id="{C2E9E6F9-84AB-01C9-D59D-2E703A0607A9}"/>
              </a:ext>
            </a:extLst>
          </p:cNvPr>
          <p:cNvPicPr>
            <a:picLocks noChangeAspect="1"/>
          </p:cNvPicPr>
          <p:nvPr/>
        </p:nvPicPr>
        <p:blipFill>
          <a:blip r:embed="rId2"/>
          <a:stretch>
            <a:fillRect/>
          </a:stretch>
        </p:blipFill>
        <p:spPr>
          <a:xfrm>
            <a:off x="565485" y="450472"/>
            <a:ext cx="12849723" cy="8652131"/>
          </a:xfrm>
          <a:prstGeom prst="rect">
            <a:avLst/>
          </a:prstGeom>
        </p:spPr>
      </p:pic>
      <p:sp>
        <p:nvSpPr>
          <p:cNvPr id="6" name="Content Placeholder 2">
            <a:extLst>
              <a:ext uri="{FF2B5EF4-FFF2-40B4-BE49-F238E27FC236}">
                <a16:creationId xmlns:a16="http://schemas.microsoft.com/office/drawing/2014/main" id="{0FBDEEF7-54FB-524B-9601-DE6882B8A68B}"/>
              </a:ext>
            </a:extLst>
          </p:cNvPr>
          <p:cNvSpPr>
            <a:spLocks noGrp="1"/>
          </p:cNvSpPr>
          <p:nvPr>
            <p:ph idx="1"/>
          </p:nvPr>
        </p:nvSpPr>
        <p:spPr>
          <a:xfrm>
            <a:off x="594585" y="9402540"/>
            <a:ext cx="7440832" cy="669021"/>
          </a:xfrm>
        </p:spPr>
        <p:txBody>
          <a:bodyPr vert="horz" lIns="91440" tIns="45720" rIns="91440" bIns="45720" rtlCol="0" anchor="t">
            <a:normAutofit lnSpcReduction="10000"/>
          </a:bodyPr>
          <a:lstStyle/>
          <a:p>
            <a:pPr>
              <a:buNone/>
            </a:pPr>
            <a:r>
              <a:rPr lang="en-US" b="1">
                <a:latin typeface="Aptos"/>
              </a:rPr>
              <a:t>2009</a:t>
            </a:r>
            <a:endParaRPr lang="en-US" b="1"/>
          </a:p>
        </p:txBody>
      </p:sp>
    </p:spTree>
    <p:extLst>
      <p:ext uri="{BB962C8B-B14F-4D97-AF65-F5344CB8AC3E}">
        <p14:creationId xmlns:p14="http://schemas.microsoft.com/office/powerpoint/2010/main" val="396492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549C4-8A83-B3A2-DBF6-BC679B8712BD}"/>
              </a:ext>
            </a:extLst>
          </p:cNvPr>
          <p:cNvSpPr txBox="1"/>
          <p:nvPr/>
        </p:nvSpPr>
        <p:spPr>
          <a:xfrm>
            <a:off x="6938472" y="4897681"/>
            <a:ext cx="8915311" cy="869212"/>
          </a:xfrm>
          <a:prstGeom prst="rect">
            <a:avLst/>
          </a:prstGeom>
        </p:spPr>
        <p:txBody>
          <a:bodyPr lIns="0" tIns="0" rIns="0" bIns="0" rtlCol="0" anchor="t">
            <a:spAutoFit/>
          </a:bodyPr>
          <a:lstStyle/>
          <a:p>
            <a:pPr>
              <a:lnSpc>
                <a:spcPts val="6599"/>
              </a:lnSpc>
            </a:pPr>
            <a:r>
              <a:rPr lang="en-US" sz="6600">
                <a:solidFill>
                  <a:srgbClr val="009DDC"/>
                </a:solidFill>
                <a:latin typeface="Aptos"/>
              </a:rPr>
              <a:t>DPP's</a:t>
            </a:r>
            <a:endParaRPr lang="en-US" sz="6600">
              <a:solidFill>
                <a:srgbClr val="009DDC"/>
              </a:solidFill>
              <a:latin typeface="Aptos" panose="020B0004020202020204" pitchFamily="34" charset="0"/>
            </a:endParaRPr>
          </a:p>
        </p:txBody>
      </p:sp>
    </p:spTree>
    <p:extLst>
      <p:ext uri="{BB962C8B-B14F-4D97-AF65-F5344CB8AC3E}">
        <p14:creationId xmlns:p14="http://schemas.microsoft.com/office/powerpoint/2010/main" val="378938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FBDEEF7-54FB-524B-9601-DE6882B8A68B}"/>
              </a:ext>
            </a:extLst>
          </p:cNvPr>
          <p:cNvSpPr>
            <a:spLocks noGrp="1"/>
          </p:cNvSpPr>
          <p:nvPr>
            <p:ph idx="1"/>
          </p:nvPr>
        </p:nvSpPr>
        <p:spPr>
          <a:xfrm>
            <a:off x="594585" y="9258162"/>
            <a:ext cx="7440832" cy="669021"/>
          </a:xfrm>
        </p:spPr>
        <p:txBody>
          <a:bodyPr vert="horz" lIns="91440" tIns="45720" rIns="91440" bIns="45720" rtlCol="0" anchor="t">
            <a:normAutofit lnSpcReduction="10000"/>
          </a:bodyPr>
          <a:lstStyle/>
          <a:p>
            <a:pPr>
              <a:buNone/>
            </a:pPr>
            <a:r>
              <a:rPr lang="en-US" b="1">
                <a:latin typeface="Aptos"/>
              </a:rPr>
              <a:t>2013</a:t>
            </a:r>
            <a:endParaRPr lang="en-US" b="1"/>
          </a:p>
        </p:txBody>
      </p:sp>
      <p:pic>
        <p:nvPicPr>
          <p:cNvPr id="2" name="Picture 1" descr="A person standing in a doorway&#10;&#10;Description automatically generated">
            <a:extLst>
              <a:ext uri="{FF2B5EF4-FFF2-40B4-BE49-F238E27FC236}">
                <a16:creationId xmlns:a16="http://schemas.microsoft.com/office/drawing/2014/main" id="{3DB8E8D5-DC00-F469-FBD4-64426A4D02EA}"/>
              </a:ext>
            </a:extLst>
          </p:cNvPr>
          <p:cNvPicPr>
            <a:picLocks noChangeAspect="1"/>
          </p:cNvPicPr>
          <p:nvPr/>
        </p:nvPicPr>
        <p:blipFill>
          <a:blip r:embed="rId2"/>
          <a:stretch>
            <a:fillRect/>
          </a:stretch>
        </p:blipFill>
        <p:spPr>
          <a:xfrm>
            <a:off x="590550" y="601079"/>
            <a:ext cx="11885194" cy="8350916"/>
          </a:xfrm>
          <a:prstGeom prst="rect">
            <a:avLst/>
          </a:prstGeom>
        </p:spPr>
      </p:pic>
    </p:spTree>
    <p:extLst>
      <p:ext uri="{BB962C8B-B14F-4D97-AF65-F5344CB8AC3E}">
        <p14:creationId xmlns:p14="http://schemas.microsoft.com/office/powerpoint/2010/main" val="1690751092"/>
      </p:ext>
    </p:extLst>
  </p:cSld>
  <p:clrMapOvr>
    <a:masterClrMapping/>
  </p:clrMapOvr>
</p:sld>
</file>

<file path=ppt/theme/theme1.xml><?xml version="1.0" encoding="utf-8"?>
<a:theme xmlns:a="http://schemas.openxmlformats.org/drawingml/2006/main" name="WR-2023-Basic">
  <a:themeElements>
    <a:clrScheme name="WR Brand Updated">
      <a:dk1>
        <a:srgbClr val="424242"/>
      </a:dk1>
      <a:lt1>
        <a:srgbClr val="FFFFFF"/>
      </a:lt1>
      <a:dk2>
        <a:srgbClr val="0098DC"/>
      </a:dk2>
      <a:lt2>
        <a:srgbClr val="E7E6E6"/>
      </a:lt2>
      <a:accent1>
        <a:srgbClr val="009CDB"/>
      </a:accent1>
      <a:accent2>
        <a:srgbClr val="00AE99"/>
      </a:accent2>
      <a:accent3>
        <a:srgbClr val="E9C31D"/>
      </a:accent3>
      <a:accent4>
        <a:srgbClr val="823C82"/>
      </a:accent4>
      <a:accent5>
        <a:srgbClr val="000000"/>
      </a:accent5>
      <a:accent6>
        <a:srgbClr val="666666"/>
      </a:accent6>
      <a:hlink>
        <a:srgbClr val="009DDC"/>
      </a:hlink>
      <a:folHlink>
        <a:srgbClr val="823C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2023-Basic" id="{186462A9-E7C6-D148-ADF5-53D3BD67D5EC}" vid="{12EAE27F-E5D1-8543-AC10-594234BE60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AAF80EB8076E4186E72EB2ACC827F1" ma:contentTypeVersion="34" ma:contentTypeDescription="Create a new document." ma:contentTypeScope="" ma:versionID="b4ff52554f5000b0e21827aa2746dd28">
  <xsd:schema xmlns:xsd="http://www.w3.org/2001/XMLSchema" xmlns:xs="http://www.w3.org/2001/XMLSchema" xmlns:p="http://schemas.microsoft.com/office/2006/metadata/properties" xmlns:ns2="b0216d7a-cdb4-40f2-a764-0fdc0c23dfe4" xmlns:ns3="6653ceaa-13b2-4b40-8ad0-ee1916116031" targetNamespace="http://schemas.microsoft.com/office/2006/metadata/properties" ma:root="true" ma:fieldsID="1a9def2eeed1ee47d023f01459f1b902" ns2:_="" ns3:_="">
    <xsd:import namespace="b0216d7a-cdb4-40f2-a764-0fdc0c23dfe4"/>
    <xsd:import namespace="6653ceaa-13b2-4b40-8ad0-ee19161160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Still_x0020_Needed" minOccurs="0"/>
                <xsd:element ref="ns2:l5977f24102640c18b46e50e7fb6a962" minOccurs="0"/>
                <xsd:element ref="ns2:jf720b1a241149c4b86785a1e594181a" minOccurs="0"/>
                <xsd:element ref="ns2:eb36ba2e9a254f669e7d69055890b5f1" minOccurs="0"/>
                <xsd:element ref="ns2:pbce4eb457134af28b2e80f77ed240f6" minOccurs="0"/>
                <xsd:element ref="ns2:Retention_x0020_Date" minOccurs="0"/>
                <xsd:element ref="ns2:Policy_x0020_Procedure_x0020__x0023_" minOccurs="0"/>
                <xsd:element ref="ns2:bfac7ceafba846a39dcd16fa8dbaaa2c" minOccurs="0"/>
                <xsd:element ref="ns2:Last_x0020_Reviewed" minOccurs="0"/>
                <xsd:element ref="ns2:Classification" minOccurs="0"/>
                <xsd:element ref="ns2:Document_x0020_Detail_x0020__x002d__x0020_HO" minOccurs="0"/>
                <xsd:element ref="ns2:Notes0" minOccurs="0"/>
                <xsd:element ref="ns2:Active_x002d_Archiv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16d7a-cdb4-40f2-a764-0fdc0c23df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0b69488-d316-4a7a-864e-9286f66922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Still_x0020_Needed" ma:index="21" nillable="true" ma:displayName="Still Needed" ma:format="Dropdown" ma:internalName="Still_x0020_Needed">
      <xsd:simpleType>
        <xsd:restriction base="dms:Choice">
          <xsd:enumeration value="Yes - In Process"/>
          <xsd:enumeration value="Yes - In Use/Used"/>
          <xsd:enumeration value="No"/>
        </xsd:restriction>
      </xsd:simpleType>
    </xsd:element>
    <xsd:element name="l5977f24102640c18b46e50e7fb6a962" ma:index="23" nillable="true" ma:taxonomy="true" ma:internalName="l5977f24102640c18b46e50e7fb6a962" ma:taxonomyFieldName="Doc_x002f_Media_x0020_Type" ma:displayName="Doc/Media Type" ma:default="" ma:fieldId="{55977f24-1026-40c1-8b46-e50e7fb6a962}" ma:taxonomyMulti="true" ma:sspId="90b69488-d316-4a7a-864e-9286f6692201" ma:termSetId="ff4044a4-f7e1-41cb-84e5-b550a6a6e64b" ma:anchorId="00000000-0000-0000-0000-000000000000" ma:open="true" ma:isKeyword="false">
      <xsd:complexType>
        <xsd:sequence>
          <xsd:element ref="pc:Terms" minOccurs="0" maxOccurs="1"/>
        </xsd:sequence>
      </xsd:complexType>
    </xsd:element>
    <xsd:element name="jf720b1a241149c4b86785a1e594181a" ma:index="25" nillable="true" ma:taxonomy="true" ma:internalName="jf720b1a241149c4b86785a1e594181a" ma:taxonomyFieldName="Responsible_x0020_Group" ma:displayName="Responsible Group" ma:default="" ma:fieldId="{3f720b1a-2411-49c4-b867-85a1e594181a}" ma:sspId="90b69488-d316-4a7a-864e-9286f6692201" ma:termSetId="7c372712-f098-439a-89e0-6423daa10868" ma:anchorId="00000000-0000-0000-0000-000000000000" ma:open="false" ma:isKeyword="false">
      <xsd:complexType>
        <xsd:sequence>
          <xsd:element ref="pc:Terms" minOccurs="0" maxOccurs="1"/>
        </xsd:sequence>
      </xsd:complexType>
    </xsd:element>
    <xsd:element name="eb36ba2e9a254f669e7d69055890b5f1" ma:index="27" nillable="true" ma:taxonomy="true" ma:internalName="eb36ba2e9a254f669e7d69055890b5f1" ma:taxonomyFieldName="Initiative_x002f_Program" ma:displayName="Initiative/Program" ma:default="" ma:fieldId="{eb36ba2e-9a25-4f66-9e7d-69055890b5f1}" ma:sspId="90b69488-d316-4a7a-864e-9286f6692201" ma:termSetId="ab419d10-8d94-471b-8a21-219c2e2c704f" ma:anchorId="00000000-0000-0000-0000-000000000000" ma:open="false" ma:isKeyword="false">
      <xsd:complexType>
        <xsd:sequence>
          <xsd:element ref="pc:Terms" minOccurs="0" maxOccurs="1"/>
        </xsd:sequence>
      </xsd:complexType>
    </xsd:element>
    <xsd:element name="pbce4eb457134af28b2e80f77ed240f6" ma:index="29" nillable="true" ma:taxonomy="true" ma:internalName="pbce4eb457134af28b2e80f77ed240f6" ma:taxonomyFieldName="WR_x0020_Location" ma:displayName="WR Location" ma:default="" ma:fieldId="{9bce4eb4-5713-4af2-8b2e-80f77ed240f6}" ma:sspId="90b69488-d316-4a7a-864e-9286f6692201" ma:termSetId="80ce9f0b-e333-4871-9a26-6b02ac344eee" ma:anchorId="00000000-0000-0000-0000-000000000000" ma:open="false" ma:isKeyword="false">
      <xsd:complexType>
        <xsd:sequence>
          <xsd:element ref="pc:Terms" minOccurs="0" maxOccurs="1"/>
        </xsd:sequence>
      </xsd:complexType>
    </xsd:element>
    <xsd:element name="Retention_x0020_Date" ma:index="30" nillable="true" ma:displayName="Retention Date" ma:format="DateOnly" ma:internalName="Retention_x0020_Date">
      <xsd:simpleType>
        <xsd:restriction base="dms:DateTime"/>
      </xsd:simpleType>
    </xsd:element>
    <xsd:element name="Policy_x0020_Procedure_x0020__x0023_" ma:index="31" nillable="true" ma:displayName="Policy Procedure #" ma:internalName="Policy_x0020_Procedure_x0020__x0023_">
      <xsd:simpleType>
        <xsd:restriction base="dms:Number"/>
      </xsd:simpleType>
    </xsd:element>
    <xsd:element name="bfac7ceafba846a39dcd16fa8dbaaa2c" ma:index="33" nillable="true" ma:taxonomy="true" ma:internalName="bfac7ceafba846a39dcd16fa8dbaaa2c" ma:taxonomyFieldName="Policy_x002f_Procedure_x0020_Category" ma:displayName="Policy/Procedure Category" ma:default="" ma:fieldId="{bfac7cea-fba8-46a3-9dcd-16fa8dbaaa2c}" ma:taxonomyMulti="true" ma:sspId="90b69488-d316-4a7a-864e-9286f6692201" ma:termSetId="b51f795e-a2e3-4fa0-8cc3-a0fb60243b8b" ma:anchorId="00000000-0000-0000-0000-000000000000" ma:open="false" ma:isKeyword="false">
      <xsd:complexType>
        <xsd:sequence>
          <xsd:element ref="pc:Terms" minOccurs="0" maxOccurs="1"/>
        </xsd:sequence>
      </xsd:complexType>
    </xsd:element>
    <xsd:element name="Last_x0020_Reviewed" ma:index="34" nillable="true" ma:displayName="Last Reviewed" ma:format="DateOnly" ma:internalName="Last_x0020_Reviewed">
      <xsd:simpleType>
        <xsd:restriction base="dms:DateTime"/>
      </xsd:simpleType>
    </xsd:element>
    <xsd:element name="Classification" ma:index="35" nillable="true" ma:displayName="Classification" ma:internalName="Classification">
      <xsd:complexType>
        <xsd:complexContent>
          <xsd:extension base="dms:MultiChoice">
            <xsd:sequence>
              <xsd:element name="Value" maxOccurs="unbounded" minOccurs="0" nillable="true">
                <xsd:simpleType>
                  <xsd:restriction base="dms:Choice">
                    <xsd:enumeration value="PII"/>
                    <xsd:enumeration value="Confidentiality"/>
                  </xsd:restriction>
                </xsd:simpleType>
              </xsd:element>
            </xsd:sequence>
          </xsd:extension>
        </xsd:complexContent>
      </xsd:complexType>
    </xsd:element>
    <xsd:element name="Document_x0020_Detail_x0020__x002d__x0020_HO" ma:index="36" nillable="true" ma:displayName="Document Detail - HO" ma:format="Dropdown" ma:internalName="Document_x0020_Detail_x0020__x002d__x0020_HO">
      <xsd:simpleType>
        <xsd:union memberTypes="dms:Text">
          <xsd:simpleType>
            <xsd:restriction base="dms:Choice">
              <xsd:enumeration value="Choice 1"/>
            </xsd:restriction>
          </xsd:simpleType>
        </xsd:union>
      </xsd:simpleType>
    </xsd:element>
    <xsd:element name="Notes0" ma:index="37" nillable="true" ma:displayName="Notes" ma:internalName="Notes0">
      <xsd:simpleType>
        <xsd:restriction base="dms:Text">
          <xsd:maxLength value="255"/>
        </xsd:restriction>
      </xsd:simpleType>
    </xsd:element>
    <xsd:element name="Active_x002d_Archive" ma:index="38" nillable="true" ma:displayName="Active-Archive" ma:format="Dropdown" ma:internalName="Active_x002d_Archive">
      <xsd:simpleType>
        <xsd:restriction base="dms:Choice">
          <xsd:enumeration value="Active"/>
          <xsd:enumeration value="Archive"/>
        </xsd:restriction>
      </xsd:simple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53ceaa-13b2-4b40-8ad0-ee19161160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0e99b04-b8a1-48a3-a411-63803f0e936c}" ma:internalName="TaxCatchAll" ma:showField="CatchAllData" ma:web="6653ceaa-13b2-4b40-8ad0-ee19161160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bce4eb457134af28b2e80f77ed240f6 xmlns="b0216d7a-cdb4-40f2-a764-0fdc0c23dfe4">
      <Terms xmlns="http://schemas.microsoft.com/office/infopath/2007/PartnerControls"/>
    </pbce4eb457134af28b2e80f77ed240f6>
    <Notes0 xmlns="b0216d7a-cdb4-40f2-a764-0fdc0c23dfe4" xsi:nil="true"/>
    <Active_x002d_Archive xmlns="b0216d7a-cdb4-40f2-a764-0fdc0c23dfe4" xsi:nil="true"/>
    <bfac7ceafba846a39dcd16fa8dbaaa2c xmlns="b0216d7a-cdb4-40f2-a764-0fdc0c23dfe4">
      <Terms xmlns="http://schemas.microsoft.com/office/infopath/2007/PartnerControls"/>
    </bfac7ceafba846a39dcd16fa8dbaaa2c>
    <TaxCatchAll xmlns="6653ceaa-13b2-4b40-8ad0-ee1916116031" xsi:nil="true"/>
    <Still_x0020_Needed xmlns="b0216d7a-cdb4-40f2-a764-0fdc0c23dfe4" xsi:nil="true"/>
    <eb36ba2e9a254f669e7d69055890b5f1 xmlns="b0216d7a-cdb4-40f2-a764-0fdc0c23dfe4">
      <Terms xmlns="http://schemas.microsoft.com/office/infopath/2007/PartnerControls"/>
    </eb36ba2e9a254f669e7d69055890b5f1>
    <Retention_x0020_Date xmlns="b0216d7a-cdb4-40f2-a764-0fdc0c23dfe4" xsi:nil="true"/>
    <Classification xmlns="b0216d7a-cdb4-40f2-a764-0fdc0c23dfe4" xsi:nil="true"/>
    <Last_x0020_Reviewed xmlns="b0216d7a-cdb4-40f2-a764-0fdc0c23dfe4" xsi:nil="true"/>
    <lcf76f155ced4ddcb4097134ff3c332f xmlns="b0216d7a-cdb4-40f2-a764-0fdc0c23dfe4">
      <Terms xmlns="http://schemas.microsoft.com/office/infopath/2007/PartnerControls"/>
    </lcf76f155ced4ddcb4097134ff3c332f>
    <l5977f24102640c18b46e50e7fb6a962 xmlns="b0216d7a-cdb4-40f2-a764-0fdc0c23dfe4">
      <Terms xmlns="http://schemas.microsoft.com/office/infopath/2007/PartnerControls"/>
    </l5977f24102640c18b46e50e7fb6a962>
    <Policy_x0020_Procedure_x0020__x0023_ xmlns="b0216d7a-cdb4-40f2-a764-0fdc0c23dfe4" xsi:nil="true"/>
    <jf720b1a241149c4b86785a1e594181a xmlns="b0216d7a-cdb4-40f2-a764-0fdc0c23dfe4">
      <Terms xmlns="http://schemas.microsoft.com/office/infopath/2007/PartnerControls"/>
    </jf720b1a241149c4b86785a1e594181a>
    <Document_x0020_Detail_x0020__x002d__x0020_HO xmlns="b0216d7a-cdb4-40f2-a764-0fdc0c23dfe4" xsi:nil="true"/>
    <SharedWithUsers xmlns="6653ceaa-13b2-4b40-8ad0-ee1916116031">
      <UserInfo>
        <DisplayName>Joann Oh</DisplayName>
        <AccountId>57</AccountId>
        <AccountType/>
      </UserInfo>
      <UserInfo>
        <DisplayName>Myal Greene</DisplayName>
        <AccountId>42</AccountId>
        <AccountType/>
      </UserInfo>
      <UserInfo>
        <DisplayName>Emily Tielmann</DisplayName>
        <AccountId>689</AccountId>
        <AccountType/>
      </UserInfo>
      <UserInfo>
        <DisplayName>Calla Parker</DisplayName>
        <AccountId>50</AccountId>
        <AccountType/>
      </UserInfo>
      <UserInfo>
        <DisplayName>Jeff Walser</DisplayName>
        <AccountId>23</AccountId>
        <AccountType/>
      </UserInfo>
      <UserInfo>
        <DisplayName>Lanre Williams-Ayedun</DisplayName>
        <AccountId>191</AccountId>
        <AccountType/>
      </UserInfo>
      <UserInfo>
        <DisplayName>Dennis Mwangwela</DisplayName>
        <AccountId>322</AccountId>
        <AccountType/>
      </UserInfo>
    </SharedWithUsers>
  </documentManagement>
</p:properties>
</file>

<file path=customXml/itemProps1.xml><?xml version="1.0" encoding="utf-8"?>
<ds:datastoreItem xmlns:ds="http://schemas.openxmlformats.org/officeDocument/2006/customXml" ds:itemID="{1C1B3DD3-507D-430C-BBF2-419C56FE8FEB}">
  <ds:schemaRefs>
    <ds:schemaRef ds:uri="http://schemas.microsoft.com/sharepoint/v3/contenttype/forms"/>
  </ds:schemaRefs>
</ds:datastoreItem>
</file>

<file path=customXml/itemProps2.xml><?xml version="1.0" encoding="utf-8"?>
<ds:datastoreItem xmlns:ds="http://schemas.openxmlformats.org/officeDocument/2006/customXml" ds:itemID="{F7F50B68-0C9A-4011-863C-CF88CA795278}">
  <ds:schemaRefs>
    <ds:schemaRef ds:uri="6653ceaa-13b2-4b40-8ad0-ee1916116031"/>
    <ds:schemaRef ds:uri="b0216d7a-cdb4-40f2-a764-0fdc0c23df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DF8E18-CC08-4B6F-93E1-EC76C2A2A694}">
  <ds:schemaRefs>
    <ds:schemaRef ds:uri="6653ceaa-13b2-4b40-8ad0-ee1916116031"/>
    <ds:schemaRef ds:uri="b0216d7a-cdb4-40f2-a764-0fdc0c23df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WR-2023-Basic</Template>
  <Application>Microsoft Office PowerPoint</Application>
  <PresentationFormat>Custom</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WR-2023-Basic</vt:lpstr>
      <vt:lpstr>This Moment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Church-Partner-Summit (Presentation)</dc:title>
  <cp:revision>5</cp:revision>
  <dcterms:created xsi:type="dcterms:W3CDTF">2006-08-16T00:00:00Z</dcterms:created>
  <dcterms:modified xsi:type="dcterms:W3CDTF">2024-05-23T13:56:45Z</dcterms:modified>
  <dc:identifier>DAF7S9QLqiM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0x010100A4AAF80EB8076E4186E72EB2ACC827F1</vt:lpwstr>
  </property>
  <property fmtid="{D5CDD505-2E9C-101B-9397-08002B2CF9AE}" pid="3" name="Doc/Media Type">
    <vt:lpwstr/>
  </property>
  <property fmtid="{D5CDD505-2E9C-101B-9397-08002B2CF9AE}" pid="4" name="Responsible Group">
    <vt:lpwstr/>
  </property>
  <property fmtid="{D5CDD505-2E9C-101B-9397-08002B2CF9AE}" pid="5" name="MediaServiceImageTags">
    <vt:lpwstr/>
  </property>
  <property fmtid="{D5CDD505-2E9C-101B-9397-08002B2CF9AE}" pid="6" name="Policy/Procedure Category">
    <vt:lpwstr/>
  </property>
  <property fmtid="{D5CDD505-2E9C-101B-9397-08002B2CF9AE}" pid="7" name="Initiative/Program">
    <vt:lpwstr/>
  </property>
  <property fmtid="{D5CDD505-2E9C-101B-9397-08002B2CF9AE}" pid="8" name="WR Location">
    <vt:lpwstr/>
  </property>
</Properties>
</file>