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9"/>
  </p:notesMasterIdLst>
  <p:sldIdLst>
    <p:sldId id="269" r:id="rId5"/>
    <p:sldId id="717" r:id="rId6"/>
    <p:sldId id="718" r:id="rId7"/>
    <p:sldId id="257" r:id="rId8"/>
    <p:sldId id="719" r:id="rId9"/>
    <p:sldId id="258" r:id="rId10"/>
    <p:sldId id="720" r:id="rId11"/>
    <p:sldId id="721" r:id="rId12"/>
    <p:sldId id="722" r:id="rId13"/>
    <p:sldId id="723" r:id="rId14"/>
    <p:sldId id="724" r:id="rId15"/>
    <p:sldId id="725" r:id="rId16"/>
    <p:sldId id="726" r:id="rId17"/>
    <p:sldId id="727" r:id="rId18"/>
  </p:sldIdLst>
  <p:sldSz cx="18288000" cy="10287000"/>
  <p:notesSz cx="6858000" cy="9144000"/>
  <p:embeddedFontLst>
    <p:embeddedFont>
      <p:font typeface="Montserrat" panose="000005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B38CA-D463-2694-4788-D82A376963F2}" v="192" dt="2024-05-15T17:39:46.459"/>
    <p1510:client id="{F6EF9D10-B847-4AE0-86C1-E0C00668CD18}" v="14" dt="2024-05-15T17:33:2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ptos" panose="020B00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ptos" panose="020B0004020202020204" pitchFamily="34" charset="0"/>
              </a:defRPr>
            </a:lvl1pPr>
          </a:lstStyle>
          <a:p>
            <a:fld id="{E04E703C-6B8B-F747-85B3-3AD8B8AECC7A}" type="datetimeFigureOut">
              <a:rPr lang="en-US" smtClean="0"/>
              <a:pPr/>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ptos" panose="020B00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ptos" panose="020B0004020202020204" pitchFamily="34" charset="0"/>
              </a:defRPr>
            </a:lvl1pPr>
          </a:lstStyle>
          <a:p>
            <a:fld id="{043B82CF-6408-C84C-9AA8-14A8D6C4B137}" type="slidenum">
              <a:rPr lang="en-US" smtClean="0"/>
              <a:pPr/>
              <a:t>‹#›</a:t>
            </a:fld>
            <a:endParaRPr lang="en-US"/>
          </a:p>
        </p:txBody>
      </p:sp>
    </p:spTree>
    <p:extLst>
      <p:ext uri="{BB962C8B-B14F-4D97-AF65-F5344CB8AC3E}">
        <p14:creationId xmlns:p14="http://schemas.microsoft.com/office/powerpoint/2010/main" val="383372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ptos" panose="020B0004020202020204" pitchFamily="34" charset="0"/>
        <a:ea typeface="+mn-ea"/>
        <a:cs typeface="+mn-cs"/>
      </a:defRPr>
    </a:lvl1pPr>
    <a:lvl2pPr marL="457200" algn="l" defTabSz="914400" rtl="0" eaLnBrk="1" latinLnBrk="0" hangingPunct="1">
      <a:defRPr sz="1200" b="1" i="0" kern="1200">
        <a:solidFill>
          <a:schemeClr val="tx1"/>
        </a:solidFill>
        <a:latin typeface="Aptos" panose="020B0004020202020204" pitchFamily="34" charset="0"/>
        <a:ea typeface="+mn-ea"/>
        <a:cs typeface="+mn-cs"/>
      </a:defRPr>
    </a:lvl2pPr>
    <a:lvl3pPr marL="914400" algn="l" defTabSz="914400" rtl="0" eaLnBrk="1" latinLnBrk="0" hangingPunct="1">
      <a:defRPr sz="1200" b="1" i="0" kern="1200">
        <a:solidFill>
          <a:schemeClr val="tx1"/>
        </a:solidFill>
        <a:latin typeface="Aptos" panose="020B0004020202020204" pitchFamily="34" charset="0"/>
        <a:ea typeface="+mn-ea"/>
        <a:cs typeface="+mn-cs"/>
      </a:defRPr>
    </a:lvl3pPr>
    <a:lvl4pPr marL="1371600" algn="l" defTabSz="914400" rtl="0" eaLnBrk="1" latinLnBrk="0" hangingPunct="1">
      <a:defRPr sz="1200" b="1" i="0" kern="1200">
        <a:solidFill>
          <a:schemeClr val="tx1"/>
        </a:solidFill>
        <a:latin typeface="Aptos" panose="020B0004020202020204" pitchFamily="34" charset="0"/>
        <a:ea typeface="+mn-ea"/>
        <a:cs typeface="+mn-cs"/>
      </a:defRPr>
    </a:lvl4pPr>
    <a:lvl5pPr marL="1828800" algn="l" defTabSz="914400" rtl="0" eaLnBrk="1" latinLnBrk="0" hangingPunct="1">
      <a:defRPr sz="1200" b="1"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B82CF-6408-C84C-9AA8-14A8D6C4B137}" type="slidenum">
              <a:rPr lang="en-US" smtClean="0"/>
              <a:t>1</a:t>
            </a:fld>
            <a:endParaRPr lang="en-US"/>
          </a:p>
        </p:txBody>
      </p:sp>
    </p:spTree>
    <p:extLst>
      <p:ext uri="{BB962C8B-B14F-4D97-AF65-F5344CB8AC3E}">
        <p14:creationId xmlns:p14="http://schemas.microsoft.com/office/powerpoint/2010/main" val="37206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127cf2b401_0_0:notes"/>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127cf2b401_0_0:notes"/>
          <p:cNvSpPr txBox="1">
            <a:spLocks noGrp="1"/>
          </p:cNvSpPr>
          <p:nvPr>
            <p:ph type="body" idx="1"/>
          </p:nvPr>
        </p:nvSpPr>
        <p:spPr>
          <a:xfrm>
            <a:off x="709930" y="4516676"/>
            <a:ext cx="5679440" cy="3695616"/>
          </a:xfrm>
          <a:prstGeom prst="rect">
            <a:avLst/>
          </a:prstGeom>
        </p:spPr>
        <p:txBody>
          <a:bodyPr spcFirstLastPara="1" wrap="square" lIns="94177" tIns="47076" rIns="94177" bIns="47076" anchor="t" anchorCtr="0">
            <a:noAutofit/>
          </a:bodyPr>
          <a:lstStyle/>
          <a:p>
            <a:pPr>
              <a:lnSpc>
                <a:spcPct val="107000"/>
              </a:lnSpc>
            </a:pPr>
            <a:r>
              <a:rPr lang="en-US"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the first time in recorded history</a:t>
            </a: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number of people who have been forcibly displaced from their homes has topped </a:t>
            </a:r>
            <a:r>
              <a:rPr lang="en-US"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100 million</a:t>
            </a: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More than </a:t>
            </a:r>
            <a:r>
              <a:rPr lang="en-US"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32 million</a:t>
            </a: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of these individuals are now formally designated as refugees, meaning that they have fled not just their homes </a:t>
            </a:r>
            <a:r>
              <a:rPr lang="en-US" sz="11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but their countries as a result of a credible fear of persecution for reasons such as their race, their religion or their political opinion.</a:t>
            </a:r>
            <a:r>
              <a:rPr lang="en-US" sz="11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driven by rising global conflict over the last decade.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32 million refugees is double the number it was 15 years ago when I began my career as a humanitarian. </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If you are like me</a:t>
            </a:r>
            <a:r>
              <a:rPr lang="en-US" sz="1100">
                <a:solidFill>
                  <a:srgbClr val="000000"/>
                </a:solidFill>
                <a:latin typeface="Arial" panose="020B0604020202020204" pitchFamily="34" charset="0"/>
                <a:ea typeface="Times New Roman" panose="02020603050405020304" pitchFamily="18" charset="0"/>
                <a:cs typeface="Times New Roman" panose="02020603050405020304" pitchFamily="18" charset="0"/>
              </a:rPr>
              <a:t>, you believe the local church has a significant role to play in addressing this crisis.  </a:t>
            </a:r>
            <a:endParaRPr lang="en-US" sz="1100">
              <a:latin typeface="Calibri" panose="020F0502020204030204" pitchFamily="34" charset="0"/>
              <a:ea typeface="Calibri" panose="020F0502020204030204" pitchFamily="34" charset="0"/>
              <a:cs typeface="Times New Roman" panose="02020603050405020304" pitchFamily="18" charset="0"/>
            </a:endParaRPr>
          </a:p>
          <a:p>
            <a:endParaRPr/>
          </a:p>
        </p:txBody>
      </p:sp>
      <p:sp>
        <p:nvSpPr>
          <p:cNvPr id="68" name="Google Shape;68;g2127cf2b401_0_0:notes"/>
          <p:cNvSpPr txBox="1">
            <a:spLocks noGrp="1"/>
          </p:cNvSpPr>
          <p:nvPr>
            <p:ph type="sldNum" idx="12"/>
          </p:nvPr>
        </p:nvSpPr>
        <p:spPr>
          <a:xfrm>
            <a:off x="4021294" y="8914406"/>
            <a:ext cx="3076363" cy="470805"/>
          </a:xfrm>
          <a:prstGeom prst="rect">
            <a:avLst/>
          </a:prstGeom>
        </p:spPr>
        <p:txBody>
          <a:bodyPr spcFirstLastPara="1" wrap="square" lIns="94177" tIns="47076" rIns="94177" bIns="47076" anchor="b" anchorCtr="0">
            <a:noAutofit/>
          </a:bodyPr>
          <a:lstStyle/>
          <a:p>
            <a:pPr>
              <a:buClr>
                <a:srgbClr val="000000"/>
              </a:buClr>
            </a:pPr>
            <a:fld id="{00000000-1234-1234-1234-123412341234}" type="slidenum">
              <a:rPr lang="en-US"/>
              <a:pPr>
                <a:buClr>
                  <a:srgbClr val="000000"/>
                </a:buClr>
              </a:pPr>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58baf2550_0_3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 b="1">
                <a:solidFill>
                  <a:schemeClr val="dk1"/>
                </a:solidFill>
              </a:rPr>
              <a:t>“boldly engage”</a:t>
            </a:r>
            <a:r>
              <a:rPr lang="en">
                <a:solidFill>
                  <a:schemeClr val="dk1"/>
                </a:solidFill>
              </a:rPr>
              <a:t> – Our programs, responses, and initiatives should be an intentional commitment to involve ourselves in challenging circumstances courageously and sacrificially.</a:t>
            </a:r>
            <a:endParaRPr>
              <a:solidFill>
                <a:schemeClr val="dk1"/>
              </a:solidFill>
            </a:endParaRPr>
          </a:p>
          <a:p>
            <a:pPr marL="0" lvl="0" indent="0" algn="l" rtl="0">
              <a:lnSpc>
                <a:spcPct val="115000"/>
              </a:lnSpc>
              <a:spcBef>
                <a:spcPts val="1200"/>
              </a:spcBef>
              <a:spcAft>
                <a:spcPts val="0"/>
              </a:spcAft>
              <a:buSzPts val="1100"/>
              <a:buNone/>
            </a:pPr>
            <a:r>
              <a:rPr lang="en" b="1">
                <a:solidFill>
                  <a:schemeClr val="dk1"/>
                </a:solidFill>
              </a:rPr>
              <a:t>“the world’s greatest crises”</a:t>
            </a:r>
            <a:r>
              <a:rPr lang="en">
                <a:solidFill>
                  <a:schemeClr val="dk1"/>
                </a:solidFill>
              </a:rPr>
              <a:t> As a key distinctive, we are called to take on the greatest crises and challenges in the world, contributing to human vulnerability and suffering.  At present, we recognize forced displacement, climate change, and the instability of fragile states among these crises.  In the past, we have responded to the effects of wars, natural disasters and pandemics and global health emergencies.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“In partnership with”</a:t>
            </a:r>
            <a:r>
              <a:rPr lang="en">
                <a:solidFill>
                  <a:schemeClr val="dk1"/>
                </a:solidFill>
              </a:rPr>
              <a:t> – We believe </a:t>
            </a:r>
            <a:r>
              <a:rPr lang="en" i="1">
                <a:solidFill>
                  <a:schemeClr val="dk1"/>
                </a:solidFill>
              </a:rPr>
              <a:t>partnership </a:t>
            </a:r>
            <a:r>
              <a:rPr lang="en">
                <a:solidFill>
                  <a:schemeClr val="dk1"/>
                </a:solidFill>
              </a:rPr>
              <a:t>is</a:t>
            </a:r>
            <a:r>
              <a:rPr lang="en" i="1">
                <a:solidFill>
                  <a:schemeClr val="dk1"/>
                </a:solidFill>
              </a:rPr>
              <a:t> </a:t>
            </a:r>
            <a:r>
              <a:rPr lang="en">
                <a:solidFill>
                  <a:schemeClr val="dk1"/>
                </a:solidFill>
              </a:rPr>
              <a:t>the best descriptor of our desired relationship with the church because it conveys a sense of collaboration, shared commitment, and mutuality while allowing for differing models of engagement.  [</a:t>
            </a:r>
            <a:r>
              <a:rPr lang="en" i="1">
                <a:solidFill>
                  <a:schemeClr val="dk1"/>
                </a:solidFill>
              </a:rPr>
              <a:t>potential add 1 sentence on models of partnership after church consultations complete</a:t>
            </a:r>
            <a:r>
              <a:rPr lang="en">
                <a:solidFill>
                  <a:schemeClr val="dk1"/>
                </a:solidFill>
              </a:rPr>
              <a:t>]</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
                <a:solidFill>
                  <a:schemeClr val="dk1"/>
                </a:solidFill>
              </a:rPr>
              <a:t>World Relief’s Values note, “</a:t>
            </a:r>
            <a:r>
              <a:rPr lang="en" b="1" i="1">
                <a:solidFill>
                  <a:schemeClr val="dk1"/>
                </a:solidFill>
              </a:rPr>
              <a:t>Partnership</a:t>
            </a:r>
            <a:r>
              <a:rPr lang="en" i="1">
                <a:solidFill>
                  <a:schemeClr val="dk1"/>
                </a:solidFill>
              </a:rPr>
              <a:t> by seeking, facilitating, and promoting collaboration among all stakeholders, including local governments, the worldwide church, mission agencies, other NGO's, and the business community, recognizing partnership as essential to serving the most vulnerable. We believe each expression of the worldwide Church has a unique and interdependent role in bringing peace and justice to the world.”</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“the church”</a:t>
            </a:r>
            <a:r>
              <a:rPr lang="en">
                <a:solidFill>
                  <a:schemeClr val="dk1"/>
                </a:solidFill>
              </a:rPr>
              <a:t> - While World Relief is part of the universal church, it exists alongside local churches.  Our distinct calling central to our mission as a parachurch organization (sodality of the church) is to partner with local churches (the modality of the church) as we contribute synergistically to God’s work of restoration in local communities.</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
                <a:solidFill>
                  <a:schemeClr val="dk1"/>
                </a:solidFill>
              </a:rPr>
              <a:t>World Relief’s Values note, </a:t>
            </a:r>
            <a:r>
              <a:rPr lang="en" i="1">
                <a:solidFill>
                  <a:schemeClr val="dk1"/>
                </a:solidFill>
              </a:rPr>
              <a:t>“</a:t>
            </a:r>
            <a:r>
              <a:rPr lang="en" b="1" i="1">
                <a:solidFill>
                  <a:schemeClr val="dk1"/>
                </a:solidFill>
              </a:rPr>
              <a:t>The Local Church</a:t>
            </a:r>
            <a:r>
              <a:rPr lang="en" i="1">
                <a:solidFill>
                  <a:schemeClr val="dk1"/>
                </a:solidFill>
              </a:rPr>
              <a:t> as a primary agent of bringing peace, justice, and love to a broken world. The integrated "word" and "deed" dimensions of God's mandate, as evidenced through the church's integral, or transformational, mission are necessary to bringing reconciliation and restoration to God, others, and the environment.”</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400"/>
              <a:buNone/>
            </a:pPr>
            <a:endParaRPr/>
          </a:p>
        </p:txBody>
      </p:sp>
      <p:sp>
        <p:nvSpPr>
          <p:cNvPr id="174" name="Google Shape;174;g2c58baf2550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58baf2550_0_3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c58baf2550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7" name="Picture 6" descr="A blue and white object&#10;&#10;Description automatically generated with medium confidence">
            <a:extLst>
              <a:ext uri="{FF2B5EF4-FFF2-40B4-BE49-F238E27FC236}">
                <a16:creationId xmlns:a16="http://schemas.microsoft.com/office/drawing/2014/main" id="{B434A0CE-39FD-FC3E-9A05-8299BF011C02}"/>
              </a:ext>
            </a:extLst>
          </p:cNvPr>
          <p:cNvPicPr>
            <a:picLocks noChangeAspect="1"/>
          </p:cNvPicPr>
          <p:nvPr userDrawn="1"/>
        </p:nvPicPr>
        <p:blipFill>
          <a:blip r:embed="rId2">
            <a:alphaModFix amt="64000"/>
            <a:extLst>
              <a:ext uri="{BEBA8EAE-BF5A-486C-A8C5-ECC9F3942E4B}">
                <a14:imgProps xmlns:a14="http://schemas.microsoft.com/office/drawing/2010/main">
                  <a14:imgLayer r:embed="rId3">
                    <a14:imgEffect>
                      <a14:brightnessContrast bright="-43000" contrast="36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AD136010-7D6A-ED1A-E9B0-D37143447447}"/>
              </a:ext>
            </a:extLst>
          </p:cNvPr>
          <p:cNvSpPr>
            <a:spLocks noGrp="1"/>
          </p:cNvSpPr>
          <p:nvPr>
            <p:ph type="ctrTitle" hasCustomPrompt="1"/>
          </p:nvPr>
        </p:nvSpPr>
        <p:spPr>
          <a:xfrm>
            <a:off x="1212112" y="1136942"/>
            <a:ext cx="10733613" cy="4997158"/>
          </a:xfrm>
        </p:spPr>
        <p:txBody>
          <a:bodyPr anchor="b">
            <a:normAutofit/>
          </a:bodyPr>
          <a:lstStyle>
            <a:lvl1pPr algn="l">
              <a:defRPr sz="9600">
                <a:solidFill>
                  <a:schemeClr val="bg2">
                    <a:lumMod val="20000"/>
                    <a:lumOff val="80000"/>
                  </a:schemeClr>
                </a:solidFill>
              </a:defRPr>
            </a:lvl1pPr>
          </a:lstStyle>
          <a:p>
            <a:r>
              <a:rPr lang="en-US"/>
              <a:t>CLICK TO EDIT MASTER TITLE STYLE</a:t>
            </a:r>
          </a:p>
        </p:txBody>
      </p:sp>
      <p:sp>
        <p:nvSpPr>
          <p:cNvPr id="9" name="Date Placeholder 8">
            <a:extLst>
              <a:ext uri="{FF2B5EF4-FFF2-40B4-BE49-F238E27FC236}">
                <a16:creationId xmlns:a16="http://schemas.microsoft.com/office/drawing/2014/main" id="{AF7412BC-9ABD-6340-542C-9CF19C3AFFDC}"/>
              </a:ext>
            </a:extLst>
          </p:cNvPr>
          <p:cNvSpPr>
            <a:spLocks noGrp="1"/>
          </p:cNvSpPr>
          <p:nvPr>
            <p:ph type="dt" sz="half" idx="10"/>
          </p:nvPr>
        </p:nvSpPr>
        <p:spPr/>
        <p:txBody>
          <a:bodyPr/>
          <a:lstStyle/>
          <a:p>
            <a:fld id="{1D8BD707-D9CF-40AE-B4C6-C98DA3205C09}" type="datetimeFigureOut">
              <a:rPr lang="en-US" smtClean="0"/>
              <a:pPr/>
              <a:t>5/23/2024</a:t>
            </a:fld>
            <a:endParaRPr lang="en-US"/>
          </a:p>
        </p:txBody>
      </p:sp>
      <p:sp>
        <p:nvSpPr>
          <p:cNvPr id="10" name="Footer Placeholder 9">
            <a:extLst>
              <a:ext uri="{FF2B5EF4-FFF2-40B4-BE49-F238E27FC236}">
                <a16:creationId xmlns:a16="http://schemas.microsoft.com/office/drawing/2014/main" id="{3EDCCE93-4EC7-33F0-69EF-49DC79A81C30}"/>
              </a:ext>
            </a:extLst>
          </p:cNvPr>
          <p:cNvSpPr>
            <a:spLocks noGrp="1"/>
          </p:cNvSpPr>
          <p:nvPr>
            <p:ph type="ftr" sz="quarter" idx="11"/>
          </p:nvPr>
        </p:nvSpPr>
        <p:spPr>
          <a:xfrm>
            <a:off x="1212111" y="9534524"/>
            <a:ext cx="10095222" cy="547688"/>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9493D88A-CD9A-8550-2314-5BA9F81C288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5" name="Text Placeholder 4">
            <a:extLst>
              <a:ext uri="{FF2B5EF4-FFF2-40B4-BE49-F238E27FC236}">
                <a16:creationId xmlns:a16="http://schemas.microsoft.com/office/drawing/2014/main" id="{D7B5E0B6-ACD0-0CFD-E68D-1E15CD376085}"/>
              </a:ext>
            </a:extLst>
          </p:cNvPr>
          <p:cNvSpPr>
            <a:spLocks noGrp="1"/>
          </p:cNvSpPr>
          <p:nvPr>
            <p:ph type="body" sz="quarter" idx="13"/>
          </p:nvPr>
        </p:nvSpPr>
        <p:spPr>
          <a:xfrm>
            <a:off x="1212849" y="6667500"/>
            <a:ext cx="10732828" cy="1676400"/>
          </a:xfrm>
        </p:spPr>
        <p:txBody>
          <a:bodyPr/>
          <a:lstStyle>
            <a:lvl1pPr marL="0" indent="0">
              <a:buNone/>
              <a:defRPr>
                <a:solidFill>
                  <a:schemeClr val="tx1"/>
                </a:solidFill>
              </a:defRPr>
            </a:lvl1pPr>
            <a:lvl2pPr marL="685800" indent="0">
              <a:buNone/>
              <a:defRPr>
                <a:solidFill>
                  <a:schemeClr val="tx1"/>
                </a:solidFill>
              </a:defRPr>
            </a:lvl2pPr>
            <a:lvl3pPr marL="13716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832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6193-17FC-6CCF-BA66-3324511CD0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FC20A64-96C5-06B1-F24E-06E921A4DF7B}"/>
              </a:ext>
            </a:extLst>
          </p:cNvPr>
          <p:cNvSpPr>
            <a:spLocks noGrp="1"/>
          </p:cNvSpPr>
          <p:nvPr>
            <p:ph idx="1"/>
          </p:nvPr>
        </p:nvSpPr>
        <p:spPr>
          <a:xfrm>
            <a:off x="7774783" y="1481138"/>
            <a:ext cx="82538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0D4D6-A7CB-AC46-15ED-C1F183B164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50B9FEF-F1AD-8713-4B9C-58C2E34A6F73}"/>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12ABAB60-CBBB-ED69-4CE0-03C739C3CFE5}"/>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F9867F-412A-DC37-F1D1-26D30DAF6F8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7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34CF-392C-4064-C2A9-2ABE767DC51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5740E77-766A-30A9-2112-3CA4284CD5E0}"/>
              </a:ext>
            </a:extLst>
          </p:cNvPr>
          <p:cNvSpPr>
            <a:spLocks noGrp="1"/>
          </p:cNvSpPr>
          <p:nvPr>
            <p:ph type="pic" idx="1"/>
          </p:nvPr>
        </p:nvSpPr>
        <p:spPr>
          <a:xfrm>
            <a:off x="7774783" y="1481138"/>
            <a:ext cx="82538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9D711C11-3DD2-DEB7-BEF3-32C94C5647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89EC073-C8A7-281B-3FFD-46B49177B030}"/>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2B4DC304-D534-6872-C8F7-C7FEB760D05D}"/>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C34201-5ACA-AFB7-8D33-5BBE8F1099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45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0DF-8422-3F49-0B97-B994C6288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A4BEE-3870-7853-FD37-ECB7EA5EC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97AB9-B948-86BC-05B9-ED966FB1F6E7}"/>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E0E497F7-181A-1E6D-7ABA-B4BCB6B5FA70}"/>
              </a:ext>
            </a:extLst>
          </p:cNvPr>
          <p:cNvSpPr>
            <a:spLocks noGrp="1"/>
          </p:cNvSpPr>
          <p:nvPr>
            <p:ph type="ftr" sz="quarter" idx="11"/>
          </p:nvPr>
        </p:nvSpPr>
        <p:spPr>
          <a:xfrm>
            <a:off x="1196162" y="9534524"/>
            <a:ext cx="9649046"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ED862-7003-884C-8766-2BF9AEDC5B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67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3ECE8-D3DA-1804-0B26-24809E705D07}"/>
              </a:ext>
            </a:extLst>
          </p:cNvPr>
          <p:cNvSpPr>
            <a:spLocks noGrp="1"/>
          </p:cNvSpPr>
          <p:nvPr>
            <p:ph type="title" orient="vert"/>
          </p:nvPr>
        </p:nvSpPr>
        <p:spPr>
          <a:xfrm>
            <a:off x="12230101" y="547688"/>
            <a:ext cx="3875567"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810A7-A3D6-17CE-A228-F36B682CB21D}"/>
              </a:ext>
            </a:extLst>
          </p:cNvPr>
          <p:cNvSpPr>
            <a:spLocks noGrp="1"/>
          </p:cNvSpPr>
          <p:nvPr>
            <p:ph type="body" orient="vert" idx="1"/>
          </p:nvPr>
        </p:nvSpPr>
        <p:spPr>
          <a:xfrm>
            <a:off x="1257301" y="547688"/>
            <a:ext cx="10733567"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5D6A-CBF5-9DF2-502C-C8AF829FD9D4}"/>
              </a:ext>
            </a:extLst>
          </p:cNvPr>
          <p:cNvSpPr>
            <a:spLocks noGrp="1"/>
          </p:cNvSpPr>
          <p:nvPr>
            <p:ph type="dt" sz="half" idx="10"/>
          </p:nvPr>
        </p:nvSpPr>
        <p:spPr>
          <a:xfrm>
            <a:off x="11990867" y="9534524"/>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7B00ED7A-AEE5-D86B-321E-CFC34089D191}"/>
              </a:ext>
            </a:extLst>
          </p:cNvPr>
          <p:cNvSpPr>
            <a:spLocks noGrp="1"/>
          </p:cNvSpPr>
          <p:nvPr>
            <p:ph type="ftr" sz="quarter" idx="11"/>
          </p:nvPr>
        </p:nvSpPr>
        <p:spPr>
          <a:xfrm>
            <a:off x="1257299" y="9534523"/>
            <a:ext cx="9678284"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4B1F47-C8FE-ACA6-17DD-62F687DCAC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76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ogo">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7CFE1-92C3-09D3-7AFA-F31C50047A7F}"/>
              </a:ext>
            </a:extLst>
          </p:cNvPr>
          <p:cNvPicPr>
            <a:picLocks noChangeAspect="1"/>
          </p:cNvPicPr>
          <p:nvPr/>
        </p:nvPicPr>
        <p:blipFill>
          <a:blip r:embed="rId2"/>
          <a:stretch>
            <a:fillRect/>
          </a:stretch>
        </p:blipFill>
        <p:spPr>
          <a:xfrm>
            <a:off x="6780888" y="4533664"/>
            <a:ext cx="4726224" cy="1219673"/>
          </a:xfrm>
          <a:prstGeom prst="rect">
            <a:avLst/>
          </a:prstGeom>
        </p:spPr>
      </p:pic>
    </p:spTree>
    <p:extLst>
      <p:ext uri="{BB962C8B-B14F-4D97-AF65-F5344CB8AC3E}">
        <p14:creationId xmlns:p14="http://schemas.microsoft.com/office/powerpoint/2010/main" val="17382312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B78E-B92B-8711-6CBF-F54B040D7810}"/>
              </a:ext>
            </a:extLst>
          </p:cNvPr>
          <p:cNvSpPr>
            <a:spLocks noGrp="1"/>
          </p:cNvSpPr>
          <p:nvPr>
            <p:ph type="title"/>
          </p:nvPr>
        </p:nvSpPr>
        <p:spPr>
          <a:xfrm>
            <a:off x="1196163" y="1173957"/>
            <a:ext cx="9049524" cy="2065002"/>
          </a:xfrm>
        </p:spPr>
        <p:txBody>
          <a:bodyPr/>
          <a:lstStyle/>
          <a:p>
            <a:r>
              <a:rPr lang="en-US"/>
              <a:t>Click to edit Master title style</a:t>
            </a:r>
          </a:p>
        </p:txBody>
      </p:sp>
      <p:sp>
        <p:nvSpPr>
          <p:cNvPr id="3" name="Date Placeholder 2">
            <a:extLst>
              <a:ext uri="{FF2B5EF4-FFF2-40B4-BE49-F238E27FC236}">
                <a16:creationId xmlns:a16="http://schemas.microsoft.com/office/drawing/2014/main" id="{26C60901-7B3E-949E-66DA-5E56AAC6E354}"/>
              </a:ext>
            </a:extLst>
          </p:cNvPr>
          <p:cNvSpPr>
            <a:spLocks noGrp="1"/>
          </p:cNvSpPr>
          <p:nvPr>
            <p:ph type="dt" sz="half" idx="10"/>
          </p:nvPr>
        </p:nvSpPr>
        <p:spPr/>
        <p:txBody>
          <a:bodyPr/>
          <a:lstStyle>
            <a:lvl1pPr>
              <a:defRPr>
                <a:solidFill>
                  <a:schemeClr val="bg1"/>
                </a:solidFill>
              </a:defRPr>
            </a:lvl1pPr>
          </a:lstStyle>
          <a:p>
            <a:fld id="{902A9F6D-AEC3-A748-926E-ADFF596A9AC1}" type="datetimeFigureOut">
              <a:rPr lang="en-US" smtClean="0"/>
              <a:pPr/>
              <a:t>5/23/2024</a:t>
            </a:fld>
            <a:endParaRPr lang="en-US"/>
          </a:p>
        </p:txBody>
      </p:sp>
      <p:sp>
        <p:nvSpPr>
          <p:cNvPr id="4" name="Footer Placeholder 3">
            <a:extLst>
              <a:ext uri="{FF2B5EF4-FFF2-40B4-BE49-F238E27FC236}">
                <a16:creationId xmlns:a16="http://schemas.microsoft.com/office/drawing/2014/main" id="{80180AA0-7A72-D943-72DA-8B127DB688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1BE1B4-84AE-8592-3CBA-1B6BAC046C1E}"/>
              </a:ext>
            </a:extLst>
          </p:cNvPr>
          <p:cNvSpPr>
            <a:spLocks noGrp="1"/>
          </p:cNvSpPr>
          <p:nvPr>
            <p:ph type="sldNum" sz="quarter" idx="12"/>
          </p:nvPr>
        </p:nvSpPr>
        <p:spPr/>
        <p:txBody>
          <a:bodyPr/>
          <a:lstStyle/>
          <a:p>
            <a:fld id="{E89B8DE4-2552-A347-8E9A-FC3D585B0605}" type="slidenum">
              <a:rPr lang="en-US" smtClean="0"/>
              <a:pPr/>
              <a:t>‹#›</a:t>
            </a:fld>
            <a:endParaRPr lang="en-US"/>
          </a:p>
        </p:txBody>
      </p:sp>
      <p:sp>
        <p:nvSpPr>
          <p:cNvPr id="7" name="Content Placeholder 6">
            <a:extLst>
              <a:ext uri="{FF2B5EF4-FFF2-40B4-BE49-F238E27FC236}">
                <a16:creationId xmlns:a16="http://schemas.microsoft.com/office/drawing/2014/main" id="{4B0A540C-CCC7-0E19-1C82-E56C2BA681CA}"/>
              </a:ext>
            </a:extLst>
          </p:cNvPr>
          <p:cNvSpPr>
            <a:spLocks noGrp="1"/>
          </p:cNvSpPr>
          <p:nvPr>
            <p:ph sz="quarter" idx="13"/>
          </p:nvPr>
        </p:nvSpPr>
        <p:spPr>
          <a:xfrm>
            <a:off x="1196163" y="3717589"/>
            <a:ext cx="9049524" cy="53383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2266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hoto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B78E-B92B-8711-6CBF-F54B040D7810}"/>
              </a:ext>
            </a:extLst>
          </p:cNvPr>
          <p:cNvSpPr>
            <a:spLocks noGrp="1"/>
          </p:cNvSpPr>
          <p:nvPr>
            <p:ph type="title"/>
          </p:nvPr>
        </p:nvSpPr>
        <p:spPr>
          <a:xfrm>
            <a:off x="1196163" y="1173957"/>
            <a:ext cx="9049524" cy="2065002"/>
          </a:xfrm>
        </p:spPr>
        <p:txBody>
          <a:bodyPr/>
          <a:lstStyle/>
          <a:p>
            <a:r>
              <a:rPr lang="en-US"/>
              <a:t>Click to edit Master title style</a:t>
            </a:r>
          </a:p>
        </p:txBody>
      </p:sp>
      <p:sp>
        <p:nvSpPr>
          <p:cNvPr id="3" name="Date Placeholder 2">
            <a:extLst>
              <a:ext uri="{FF2B5EF4-FFF2-40B4-BE49-F238E27FC236}">
                <a16:creationId xmlns:a16="http://schemas.microsoft.com/office/drawing/2014/main" id="{26C60901-7B3E-949E-66DA-5E56AAC6E354}"/>
              </a:ext>
            </a:extLst>
          </p:cNvPr>
          <p:cNvSpPr>
            <a:spLocks noGrp="1"/>
          </p:cNvSpPr>
          <p:nvPr>
            <p:ph type="dt" sz="half" idx="10"/>
          </p:nvPr>
        </p:nvSpPr>
        <p:spPr/>
        <p:txBody>
          <a:bodyPr/>
          <a:lstStyle>
            <a:lvl1pPr>
              <a:defRPr>
                <a:solidFill>
                  <a:schemeClr val="bg1"/>
                </a:solidFill>
              </a:defRPr>
            </a:lvl1pPr>
          </a:lstStyle>
          <a:p>
            <a:fld id="{902A9F6D-AEC3-A748-926E-ADFF596A9AC1}" type="datetimeFigureOut">
              <a:rPr lang="en-US" smtClean="0"/>
              <a:pPr/>
              <a:t>5/23/2024</a:t>
            </a:fld>
            <a:endParaRPr lang="en-US"/>
          </a:p>
        </p:txBody>
      </p:sp>
      <p:sp>
        <p:nvSpPr>
          <p:cNvPr id="4" name="Footer Placeholder 3">
            <a:extLst>
              <a:ext uri="{FF2B5EF4-FFF2-40B4-BE49-F238E27FC236}">
                <a16:creationId xmlns:a16="http://schemas.microsoft.com/office/drawing/2014/main" id="{80180AA0-7A72-D943-72DA-8B127DB688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1BE1B4-84AE-8592-3CBA-1B6BAC046C1E}"/>
              </a:ext>
            </a:extLst>
          </p:cNvPr>
          <p:cNvSpPr>
            <a:spLocks noGrp="1"/>
          </p:cNvSpPr>
          <p:nvPr>
            <p:ph type="sldNum" sz="quarter" idx="12"/>
          </p:nvPr>
        </p:nvSpPr>
        <p:spPr/>
        <p:txBody>
          <a:bodyPr/>
          <a:lstStyle/>
          <a:p>
            <a:fld id="{E89B8DE4-2552-A347-8E9A-FC3D585B0605}" type="slidenum">
              <a:rPr lang="en-US" smtClean="0"/>
              <a:pPr/>
              <a:t>‹#›</a:t>
            </a:fld>
            <a:endParaRPr lang="en-US"/>
          </a:p>
        </p:txBody>
      </p:sp>
      <p:sp>
        <p:nvSpPr>
          <p:cNvPr id="7" name="Content Placeholder 6">
            <a:extLst>
              <a:ext uri="{FF2B5EF4-FFF2-40B4-BE49-F238E27FC236}">
                <a16:creationId xmlns:a16="http://schemas.microsoft.com/office/drawing/2014/main" id="{4B0A540C-CCC7-0E19-1C82-E56C2BA681CA}"/>
              </a:ext>
            </a:extLst>
          </p:cNvPr>
          <p:cNvSpPr>
            <a:spLocks noGrp="1"/>
          </p:cNvSpPr>
          <p:nvPr>
            <p:ph sz="quarter" idx="13"/>
          </p:nvPr>
        </p:nvSpPr>
        <p:spPr>
          <a:xfrm>
            <a:off x="1196163" y="3717589"/>
            <a:ext cx="9049524" cy="53383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91950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b="-26000"/>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AF7412BC-9ABD-6340-542C-9CF19C3AFFDC}"/>
              </a:ext>
            </a:extLst>
          </p:cNvPr>
          <p:cNvSpPr>
            <a:spLocks noGrp="1"/>
          </p:cNvSpPr>
          <p:nvPr>
            <p:ph type="dt" sz="half" idx="10"/>
          </p:nvPr>
        </p:nvSpPr>
        <p:spPr/>
        <p:txBody>
          <a:bodyPr/>
          <a:lstStyle/>
          <a:p>
            <a:fld id="{902A9F6D-AEC3-A748-926E-ADFF596A9AC1}" type="datetimeFigureOut">
              <a:rPr lang="en-US" smtClean="0"/>
              <a:t>5/23/2024</a:t>
            </a:fld>
            <a:endParaRPr lang="en-US"/>
          </a:p>
        </p:txBody>
      </p:sp>
      <p:sp>
        <p:nvSpPr>
          <p:cNvPr id="10" name="Footer Placeholder 9">
            <a:extLst>
              <a:ext uri="{FF2B5EF4-FFF2-40B4-BE49-F238E27FC236}">
                <a16:creationId xmlns:a16="http://schemas.microsoft.com/office/drawing/2014/main" id="{3EDCCE93-4EC7-33F0-69EF-49DC79A81C30}"/>
              </a:ext>
            </a:extLst>
          </p:cNvPr>
          <p:cNvSpPr>
            <a:spLocks noGrp="1"/>
          </p:cNvSpPr>
          <p:nvPr>
            <p:ph type="ftr" sz="quarter" idx="11"/>
          </p:nvPr>
        </p:nvSpPr>
        <p:spPr>
          <a:xfrm>
            <a:off x="1212111" y="9534524"/>
            <a:ext cx="10095222" cy="547688"/>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9493D88A-CD9A-8550-2314-5BA9F81C2887}"/>
              </a:ext>
            </a:extLst>
          </p:cNvPr>
          <p:cNvSpPr>
            <a:spLocks noGrp="1"/>
          </p:cNvSpPr>
          <p:nvPr>
            <p:ph type="sldNum" sz="quarter" idx="12"/>
          </p:nvPr>
        </p:nvSpPr>
        <p:spPr/>
        <p:txBody>
          <a:bodyPr/>
          <a:lstStyle/>
          <a:p>
            <a:fld id="{E89B8DE4-2552-A347-8E9A-FC3D585B0605}" type="slidenum">
              <a:rPr lang="en-US" smtClean="0"/>
              <a:t>‹#›</a:t>
            </a:fld>
            <a:endParaRPr lang="en-US"/>
          </a:p>
        </p:txBody>
      </p:sp>
      <p:pic>
        <p:nvPicPr>
          <p:cNvPr id="8" name="Picture 7">
            <a:extLst>
              <a:ext uri="{FF2B5EF4-FFF2-40B4-BE49-F238E27FC236}">
                <a16:creationId xmlns:a16="http://schemas.microsoft.com/office/drawing/2014/main" id="{2BF66F97-FEF8-AE0D-9738-FAC3CA72282A}"/>
              </a:ext>
            </a:extLst>
          </p:cNvPr>
          <p:cNvPicPr>
            <a:picLocks noChangeAspect="1"/>
          </p:cNvPicPr>
          <p:nvPr userDrawn="1"/>
        </p:nvPicPr>
        <p:blipFill>
          <a:blip r:embed="rId3"/>
          <a:stretch>
            <a:fillRect/>
          </a:stretch>
        </p:blipFill>
        <p:spPr>
          <a:xfrm>
            <a:off x="1212111" y="1171688"/>
            <a:ext cx="2445489" cy="716781"/>
          </a:xfrm>
          <a:prstGeom prst="rect">
            <a:avLst/>
          </a:prstGeom>
        </p:spPr>
      </p:pic>
    </p:spTree>
    <p:extLst>
      <p:ext uri="{BB962C8B-B14F-4D97-AF65-F5344CB8AC3E}">
        <p14:creationId xmlns:p14="http://schemas.microsoft.com/office/powerpoint/2010/main" val="3686031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4B4-F6DB-344E-97B5-8FFA9A51DB7D}"/>
              </a:ext>
            </a:extLst>
          </p:cNvPr>
          <p:cNvSpPr>
            <a:spLocks noGrp="1"/>
          </p:cNvSpPr>
          <p:nvPr>
            <p:ph type="title"/>
          </p:nvPr>
        </p:nvSpPr>
        <p:spPr>
          <a:xfrm>
            <a:off x="1196164" y="1156772"/>
            <a:ext cx="8785034" cy="209403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B0729B26-365E-3D57-A37E-DDF0FB0FF749}"/>
              </a:ext>
            </a:extLst>
          </p:cNvPr>
          <p:cNvSpPr>
            <a:spLocks noGrp="1"/>
          </p:cNvSpPr>
          <p:nvPr>
            <p:ph sz="half" idx="2"/>
          </p:nvPr>
        </p:nvSpPr>
        <p:spPr>
          <a:xfrm>
            <a:off x="1196163" y="3795564"/>
            <a:ext cx="8785035" cy="519420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B342E3-B604-C937-E3CA-0077F1B57B5C}"/>
              </a:ext>
            </a:extLst>
          </p:cNvPr>
          <p:cNvSpPr>
            <a:spLocks noGrp="1"/>
          </p:cNvSpPr>
          <p:nvPr>
            <p:ph type="sldNum" sz="quarter" idx="12"/>
          </p:nvPr>
        </p:nvSpPr>
        <p:spPr/>
        <p:txBody>
          <a:bodyPr/>
          <a:lstStyle/>
          <a:p>
            <a:fld id="{E89B8DE4-2552-A347-8E9A-FC3D585B0605}" type="slidenum">
              <a:rPr lang="en-US" smtClean="0"/>
              <a:t>‹#›</a:t>
            </a:fld>
            <a:endParaRPr lang="en-US"/>
          </a:p>
        </p:txBody>
      </p:sp>
      <p:sp>
        <p:nvSpPr>
          <p:cNvPr id="5" name="Date Placeholder 4">
            <a:extLst>
              <a:ext uri="{FF2B5EF4-FFF2-40B4-BE49-F238E27FC236}">
                <a16:creationId xmlns:a16="http://schemas.microsoft.com/office/drawing/2014/main" id="{CA922D60-BC73-C280-DA6D-B3B091563790}"/>
              </a:ext>
            </a:extLst>
          </p:cNvPr>
          <p:cNvSpPr>
            <a:spLocks noGrp="1"/>
          </p:cNvSpPr>
          <p:nvPr>
            <p:ph type="dt" sz="half" idx="10"/>
          </p:nvPr>
        </p:nvSpPr>
        <p:spPr>
          <a:xfrm>
            <a:off x="11945679" y="9534526"/>
            <a:ext cx="4114800" cy="547688"/>
          </a:xfrm>
          <a:prstGeom prst="rect">
            <a:avLst/>
          </a:prstGeom>
        </p:spPr>
        <p:txBody>
          <a:bodyPr/>
          <a:lstStyle/>
          <a:p>
            <a:fld id="{902A9F6D-AEC3-A748-926E-ADFF596A9AC1}" type="datetimeFigureOut">
              <a:rPr lang="en-US" smtClean="0"/>
              <a:t>5/23/2024</a:t>
            </a:fld>
            <a:endParaRPr lang="en-US"/>
          </a:p>
        </p:txBody>
      </p:sp>
      <p:sp>
        <p:nvSpPr>
          <p:cNvPr id="6" name="Footer Placeholder 5">
            <a:extLst>
              <a:ext uri="{FF2B5EF4-FFF2-40B4-BE49-F238E27FC236}">
                <a16:creationId xmlns:a16="http://schemas.microsoft.com/office/drawing/2014/main" id="{94C10371-9951-F0A4-8DB0-CC2AF0020F94}"/>
              </a:ext>
            </a:extLst>
          </p:cNvPr>
          <p:cNvSpPr>
            <a:spLocks noGrp="1"/>
          </p:cNvSpPr>
          <p:nvPr>
            <p:ph type="ftr" sz="quarter" idx="11"/>
          </p:nvPr>
        </p:nvSpPr>
        <p:spPr>
          <a:xfrm>
            <a:off x="1196164" y="9534526"/>
            <a:ext cx="10015868" cy="547688"/>
          </a:xfrm>
          <a:prstGeom prst="rect">
            <a:avLst/>
          </a:prstGeom>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55456283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1371600" y="1333500"/>
            <a:ext cx="15773400" cy="7010400"/>
          </a:xfrm>
          <a:prstGeom prst="rect">
            <a:avLst/>
          </a:prstGeom>
          <a:noFill/>
          <a:ln>
            <a:noFill/>
          </a:ln>
        </p:spPr>
        <p:txBody>
          <a:bodyPr spcFirstLastPara="1" wrap="square" lIns="91425" tIns="45700" rIns="91425" bIns="45700" anchor="ctr" anchorCtr="0">
            <a:noAutofit/>
          </a:bodyPr>
          <a:lstStyle>
            <a:lvl1pPr marR="0" lvl="0" algn="ctr" rtl="0">
              <a:lnSpc>
                <a:spcPct val="150000"/>
              </a:lnSpc>
              <a:spcBef>
                <a:spcPts val="0"/>
              </a:spcBef>
              <a:spcAft>
                <a:spcPts val="0"/>
              </a:spcAft>
              <a:buClr>
                <a:schemeClr val="dk1"/>
              </a:buClr>
              <a:buSzPts val="2800"/>
              <a:buFont typeface="Arial"/>
              <a:buNone/>
              <a:defRPr sz="5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rgbClr val="000000"/>
              </a:buClr>
              <a:buSzPts val="1400"/>
              <a:buFont typeface="Arial"/>
              <a:buNone/>
              <a:defRPr sz="12800" b="0" i="0" u="none" strike="noStrike" cap="none">
                <a:solidFill>
                  <a:schemeClr val="dk1"/>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276614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96FA-A875-89A7-1CBE-3B24510C4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4D5F4-46CD-9574-E73E-47B2DD8B0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B7B7-DBBB-B1BB-95C5-EEA8DC4685F6}"/>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3F4A3B71-5675-DCA3-3C98-8A41802EDEFE}"/>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0E1A0-8F27-E28C-D29E-226655DED8B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1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5744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22922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6637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4B4-F6DB-344E-97B5-8FFA9A51DB7D}"/>
              </a:ext>
            </a:extLst>
          </p:cNvPr>
          <p:cNvSpPr>
            <a:spLocks noGrp="1"/>
          </p:cNvSpPr>
          <p:nvPr>
            <p:ph type="title"/>
          </p:nvPr>
        </p:nvSpPr>
        <p:spPr>
          <a:xfrm>
            <a:off x="1196163" y="547688"/>
            <a:ext cx="14864316" cy="21317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E61E03C-5C92-C8F9-D389-1C83674909E2}"/>
              </a:ext>
            </a:extLst>
          </p:cNvPr>
          <p:cNvSpPr>
            <a:spLocks noGrp="1"/>
          </p:cNvSpPr>
          <p:nvPr>
            <p:ph sz="half" idx="1"/>
          </p:nvPr>
        </p:nvSpPr>
        <p:spPr>
          <a:xfrm>
            <a:off x="1196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29B26-365E-3D57-A37E-DDF0FB0FF749}"/>
              </a:ext>
            </a:extLst>
          </p:cNvPr>
          <p:cNvSpPr>
            <a:spLocks noGrp="1"/>
          </p:cNvSpPr>
          <p:nvPr>
            <p:ph sz="half" idx="2"/>
          </p:nvPr>
        </p:nvSpPr>
        <p:spPr>
          <a:xfrm>
            <a:off x="9197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22D60-BC73-C280-DA6D-B3B091563790}"/>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94C10371-9951-F0A4-8DB0-CC2AF0020F94}"/>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B342E3-B604-C937-E3CA-0077F1B57B5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B16E-B47E-F000-4728-88A9B915CB20}"/>
              </a:ext>
            </a:extLst>
          </p:cNvPr>
          <p:cNvSpPr>
            <a:spLocks noGrp="1"/>
          </p:cNvSpPr>
          <p:nvPr>
            <p:ph type="title"/>
          </p:nvPr>
        </p:nvSpPr>
        <p:spPr>
          <a:xfrm>
            <a:off x="1259681" y="547688"/>
            <a:ext cx="147689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D993A-13C0-31C2-BFEC-697D3C6D7544}"/>
              </a:ext>
            </a:extLst>
          </p:cNvPr>
          <p:cNvSpPr>
            <a:spLocks noGrp="1"/>
          </p:cNvSpPr>
          <p:nvPr>
            <p:ph type="body" idx="1"/>
          </p:nvPr>
        </p:nvSpPr>
        <p:spPr>
          <a:xfrm>
            <a:off x="1259684" y="2521745"/>
            <a:ext cx="6737103"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82492-D187-B992-AD64-26FEE14135FA}"/>
              </a:ext>
            </a:extLst>
          </p:cNvPr>
          <p:cNvSpPr>
            <a:spLocks noGrp="1"/>
          </p:cNvSpPr>
          <p:nvPr>
            <p:ph sz="half" idx="2"/>
          </p:nvPr>
        </p:nvSpPr>
        <p:spPr>
          <a:xfrm>
            <a:off x="1259684" y="3757613"/>
            <a:ext cx="673710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08D6A-FDAC-225F-4E35-FCBC383F22F7}"/>
              </a:ext>
            </a:extLst>
          </p:cNvPr>
          <p:cNvSpPr>
            <a:spLocks noGrp="1"/>
          </p:cNvSpPr>
          <p:nvPr>
            <p:ph type="body" sz="quarter" idx="3"/>
          </p:nvPr>
        </p:nvSpPr>
        <p:spPr>
          <a:xfrm>
            <a:off x="9258301" y="2521745"/>
            <a:ext cx="67702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8ACDC-8899-71F2-97A6-8536AEABA86A}"/>
              </a:ext>
            </a:extLst>
          </p:cNvPr>
          <p:cNvSpPr>
            <a:spLocks noGrp="1"/>
          </p:cNvSpPr>
          <p:nvPr>
            <p:ph sz="quarter" idx="4"/>
          </p:nvPr>
        </p:nvSpPr>
        <p:spPr>
          <a:xfrm>
            <a:off x="9258301" y="3757613"/>
            <a:ext cx="67702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70EFC-49FE-6AA1-F33E-0DC34DA34158}"/>
              </a:ext>
            </a:extLst>
          </p:cNvPr>
          <p:cNvSpPr>
            <a:spLocks noGrp="1"/>
          </p:cNvSpPr>
          <p:nvPr>
            <p:ph type="dt" sz="half" idx="10"/>
          </p:nvPr>
        </p:nvSpPr>
        <p:spPr>
          <a:xfrm>
            <a:off x="11913779" y="9534526"/>
            <a:ext cx="4114800" cy="547688"/>
          </a:xfrm>
          <a:prstGeom prst="rect">
            <a:avLst/>
          </a:prstGeom>
        </p:spPr>
        <p:txBody>
          <a:bodyPr/>
          <a:lstStyle/>
          <a:p>
            <a:fld id="{1D8BD707-D9CF-40AE-B4C6-C98DA3205C09}" type="datetimeFigureOut">
              <a:rPr lang="en-US" smtClean="0"/>
              <a:pPr/>
              <a:t>5/23/2024</a:t>
            </a:fld>
            <a:endParaRPr lang="en-US"/>
          </a:p>
        </p:txBody>
      </p:sp>
      <p:sp>
        <p:nvSpPr>
          <p:cNvPr id="8" name="Footer Placeholder 7">
            <a:extLst>
              <a:ext uri="{FF2B5EF4-FFF2-40B4-BE49-F238E27FC236}">
                <a16:creationId xmlns:a16="http://schemas.microsoft.com/office/drawing/2014/main" id="{5CC0A52D-B05D-CE1D-4528-F1790A7A7928}"/>
              </a:ext>
            </a:extLst>
          </p:cNvPr>
          <p:cNvSpPr>
            <a:spLocks noGrp="1"/>
          </p:cNvSpPr>
          <p:nvPr>
            <p:ph type="ftr" sz="quarter" idx="11"/>
          </p:nvPr>
        </p:nvSpPr>
        <p:spPr>
          <a:xfrm>
            <a:off x="1259681" y="9534526"/>
            <a:ext cx="1012779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7BECBE5-7228-1B33-67A7-E56988C52C9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67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02EB-BD92-C249-4022-91E64E458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A69F-9262-4117-98ED-948E3F16D348}"/>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4" name="Footer Placeholder 3">
            <a:extLst>
              <a:ext uri="{FF2B5EF4-FFF2-40B4-BE49-F238E27FC236}">
                <a16:creationId xmlns:a16="http://schemas.microsoft.com/office/drawing/2014/main" id="{FE9635AB-7FC8-B381-9240-E4BBD4C78211}"/>
              </a:ext>
            </a:extLst>
          </p:cNvPr>
          <p:cNvSpPr>
            <a:spLocks noGrp="1"/>
          </p:cNvSpPr>
          <p:nvPr>
            <p:ph type="ftr" sz="quarter" idx="11"/>
          </p:nvPr>
        </p:nvSpPr>
        <p:spPr>
          <a:xfrm>
            <a:off x="1196162" y="9534526"/>
            <a:ext cx="9792587"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CCA8C4D-5CC1-13F0-415F-64FEE2AD4D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11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4B62F-0A98-62E0-B3F0-B9CDF81BF6AE}"/>
              </a:ext>
            </a:extLst>
          </p:cNvPr>
          <p:cNvSpPr>
            <a:spLocks noGrp="1"/>
          </p:cNvSpPr>
          <p:nvPr>
            <p:ph type="dt" sz="half" idx="10"/>
          </p:nvPr>
        </p:nvSpPr>
        <p:spPr>
          <a:xfrm>
            <a:off x="11863277" y="9534526"/>
            <a:ext cx="4114800" cy="547688"/>
          </a:xfrm>
          <a:prstGeom prst="rect">
            <a:avLst/>
          </a:prstGeom>
        </p:spPr>
        <p:txBody>
          <a:bodyPr/>
          <a:lstStyle/>
          <a:p>
            <a:fld id="{1D8BD707-D9CF-40AE-B4C6-C98DA3205C09}" type="datetimeFigureOut">
              <a:rPr lang="en-US" smtClean="0"/>
              <a:pPr/>
              <a:t>5/23/2024</a:t>
            </a:fld>
            <a:endParaRPr lang="en-US"/>
          </a:p>
        </p:txBody>
      </p:sp>
      <p:sp>
        <p:nvSpPr>
          <p:cNvPr id="3" name="Footer Placeholder 2">
            <a:extLst>
              <a:ext uri="{FF2B5EF4-FFF2-40B4-BE49-F238E27FC236}">
                <a16:creationId xmlns:a16="http://schemas.microsoft.com/office/drawing/2014/main" id="{6F63FD14-F991-017A-853B-04E9F86A5B51}"/>
              </a:ext>
            </a:extLst>
          </p:cNvPr>
          <p:cNvSpPr>
            <a:spLocks noGrp="1"/>
          </p:cNvSpPr>
          <p:nvPr>
            <p:ph type="ftr" sz="quarter" idx="11"/>
          </p:nvPr>
        </p:nvSpPr>
        <p:spPr>
          <a:xfrm>
            <a:off x="1225403" y="9534526"/>
            <a:ext cx="9455001"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BD87D8-3941-0E55-3D8F-7B2C5FEFF3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208785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970FA-F867-05F6-7677-08713A8141DA}"/>
              </a:ext>
            </a:extLst>
          </p:cNvPr>
          <p:cNvSpPr>
            <a:spLocks noGrp="1"/>
          </p:cNvSpPr>
          <p:nvPr>
            <p:ph type="title"/>
          </p:nvPr>
        </p:nvSpPr>
        <p:spPr>
          <a:xfrm>
            <a:off x="1196163" y="547688"/>
            <a:ext cx="14864316" cy="213171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F8A12247-774B-10C7-E609-DDBEFED1F97C}"/>
              </a:ext>
            </a:extLst>
          </p:cNvPr>
          <p:cNvSpPr>
            <a:spLocks noGrp="1"/>
          </p:cNvSpPr>
          <p:nvPr>
            <p:ph type="body" idx="1"/>
          </p:nvPr>
        </p:nvSpPr>
        <p:spPr>
          <a:xfrm>
            <a:off x="1196163" y="3110024"/>
            <a:ext cx="14864316" cy="61554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0A276-4B7A-09D6-F041-9646D9F50D95}"/>
              </a:ext>
            </a:extLst>
          </p:cNvPr>
          <p:cNvSpPr>
            <a:spLocks noGrp="1"/>
          </p:cNvSpPr>
          <p:nvPr>
            <p:ph type="dt" sz="half" idx="2"/>
          </p:nvPr>
        </p:nvSpPr>
        <p:spPr>
          <a:xfrm>
            <a:off x="11945677" y="9534526"/>
            <a:ext cx="4114800" cy="547688"/>
          </a:xfrm>
          <a:prstGeom prst="rect">
            <a:avLst/>
          </a:prstGeom>
        </p:spPr>
        <p:txBody>
          <a:bodyPr vert="horz" lIns="91440" tIns="45720" rIns="91440" bIns="45720" rtlCol="0" anchor="ctr"/>
          <a:lstStyle>
            <a:lvl1pPr algn="r">
              <a:defRPr sz="1500" b="0" i="0">
                <a:solidFill>
                  <a:schemeClr val="tx1">
                    <a:tint val="75000"/>
                  </a:schemeClr>
                </a:solidFill>
                <a:latin typeface="Aptos" panose="020B0004020202020204" pitchFamily="34" charset="0"/>
              </a:defRPr>
            </a:lvl1pPr>
          </a:lstStyle>
          <a:p>
            <a:fld id="{1D8BD707-D9CF-40AE-B4C6-C98DA3205C09}" type="datetimeFigureOut">
              <a:rPr lang="en-US" smtClean="0"/>
              <a:pPr/>
              <a:t>5/23/2024</a:t>
            </a:fld>
            <a:endParaRPr lang="en-US"/>
          </a:p>
        </p:txBody>
      </p:sp>
      <p:sp>
        <p:nvSpPr>
          <p:cNvPr id="7" name="Footer Placeholder 6">
            <a:extLst>
              <a:ext uri="{FF2B5EF4-FFF2-40B4-BE49-F238E27FC236}">
                <a16:creationId xmlns:a16="http://schemas.microsoft.com/office/drawing/2014/main" id="{E579FF6D-D4B4-D1EA-6981-DB2290CB646F}"/>
              </a:ext>
            </a:extLst>
          </p:cNvPr>
          <p:cNvSpPr>
            <a:spLocks noGrp="1"/>
          </p:cNvSpPr>
          <p:nvPr>
            <p:ph type="ftr" sz="quarter" idx="3"/>
          </p:nvPr>
        </p:nvSpPr>
        <p:spPr>
          <a:xfrm>
            <a:off x="1196163" y="9534526"/>
            <a:ext cx="10175241" cy="547688"/>
          </a:xfrm>
          <a:prstGeom prst="rect">
            <a:avLst/>
          </a:prstGeom>
        </p:spPr>
        <p:txBody>
          <a:bodyPr vert="horz" lIns="91440" tIns="45720" rIns="91440" bIns="45720" rtlCol="0" anchor="ctr"/>
          <a:lstStyle>
            <a:lvl1pPr algn="l">
              <a:defRPr sz="1800" b="0" i="0">
                <a:solidFill>
                  <a:schemeClr val="tx1">
                    <a:tint val="75000"/>
                  </a:schemeClr>
                </a:solidFill>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96DE459F-72B7-3D15-9229-1F2A9EF9CB53}"/>
              </a:ext>
            </a:extLst>
          </p:cNvPr>
          <p:cNvSpPr>
            <a:spLocks noGrp="1"/>
          </p:cNvSpPr>
          <p:nvPr>
            <p:ph type="sldNum" sz="quarter" idx="4"/>
          </p:nvPr>
        </p:nvSpPr>
        <p:spPr>
          <a:xfrm>
            <a:off x="17160950" y="9534526"/>
            <a:ext cx="1127051" cy="547688"/>
          </a:xfrm>
          <a:prstGeom prst="rect">
            <a:avLst/>
          </a:prstGeom>
        </p:spPr>
        <p:txBody>
          <a:bodyPr vert="horz" lIns="91440" tIns="45720" rIns="91440" bIns="45720" rtlCol="0" anchor="ctr"/>
          <a:lstStyle>
            <a:lvl1pPr algn="ctr">
              <a:defRPr sz="1500" b="0" i="0">
                <a:solidFill>
                  <a:schemeClr val="accent1">
                    <a:lumMod val="20000"/>
                    <a:lumOff val="80000"/>
                  </a:schemeClr>
                </a:solidFill>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9603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5" r:id="rId15"/>
    <p:sldLayoutId id="2147483676" r:id="rId16"/>
    <p:sldLayoutId id="2147483677" r:id="rId17"/>
    <p:sldLayoutId id="2147483678" r:id="rId18"/>
    <p:sldLayoutId id="2147483679" r:id="rId19"/>
  </p:sldLayoutIdLst>
  <p:txStyles>
    <p:titleStyle>
      <a:lvl1pPr algn="l" defTabSz="1371600" rtl="0" eaLnBrk="1" latinLnBrk="0" hangingPunct="1">
        <a:lnSpc>
          <a:spcPct val="100000"/>
        </a:lnSpc>
        <a:spcBef>
          <a:spcPct val="0"/>
        </a:spcBef>
        <a:buNone/>
        <a:defRPr sz="6000" b="1" i="0" kern="1200">
          <a:solidFill>
            <a:schemeClr val="tx2"/>
          </a:solidFill>
          <a:latin typeface="Aptos" panose="020B00040202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AEB0F-EA4B-2BF6-C24C-7D3FDFBF7FD1}"/>
              </a:ext>
            </a:extLst>
          </p:cNvPr>
          <p:cNvSpPr>
            <a:spLocks noGrp="1"/>
          </p:cNvSpPr>
          <p:nvPr>
            <p:ph type="title"/>
          </p:nvPr>
        </p:nvSpPr>
        <p:spPr>
          <a:xfrm>
            <a:off x="1212113" y="1063072"/>
            <a:ext cx="9836888" cy="5422211"/>
          </a:xfrm>
        </p:spPr>
        <p:txBody>
          <a:bodyPr>
            <a:normAutofit fontScale="90000"/>
          </a:bodyPr>
          <a:lstStyle/>
          <a:p>
            <a:r>
              <a:rPr lang="en-US"/>
              <a:t>Where We’ve Been &amp; Where We’re Going</a:t>
            </a:r>
            <a:br>
              <a:rPr lang="en-US"/>
            </a:br>
            <a:endParaRPr lang="en-US"/>
          </a:p>
        </p:txBody>
      </p:sp>
      <p:sp>
        <p:nvSpPr>
          <p:cNvPr id="6" name="Text Placeholder 5">
            <a:extLst>
              <a:ext uri="{FF2B5EF4-FFF2-40B4-BE49-F238E27FC236}">
                <a16:creationId xmlns:a16="http://schemas.microsoft.com/office/drawing/2014/main" id="{CFD3163F-41B0-7679-11CB-8343A0844558}"/>
              </a:ext>
            </a:extLst>
          </p:cNvPr>
          <p:cNvSpPr>
            <a:spLocks noGrp="1"/>
          </p:cNvSpPr>
          <p:nvPr>
            <p:ph type="body" idx="1"/>
          </p:nvPr>
        </p:nvSpPr>
        <p:spPr>
          <a:xfrm>
            <a:off x="1212113" y="7124700"/>
            <a:ext cx="9836888" cy="1443246"/>
          </a:xfrm>
        </p:spPr>
        <p:txBody>
          <a:bodyPr vert="horz" lIns="91440" tIns="45720" rIns="91440" bIns="45720" rtlCol="0" anchor="t">
            <a:normAutofit fontScale="92500" lnSpcReduction="10000"/>
          </a:bodyPr>
          <a:lstStyle/>
          <a:p>
            <a:r>
              <a:rPr lang="en-US" b="1" err="1">
                <a:latin typeface="Aptos"/>
              </a:rPr>
              <a:t>Myal</a:t>
            </a:r>
            <a:r>
              <a:rPr lang="en-US" b="1">
                <a:latin typeface="Aptos"/>
              </a:rPr>
              <a:t> Greene</a:t>
            </a:r>
          </a:p>
          <a:p>
            <a:r>
              <a:rPr lang="en-US">
                <a:latin typeface="Aptos"/>
              </a:rPr>
              <a:t>President &amp; CEO</a:t>
            </a:r>
          </a:p>
        </p:txBody>
      </p:sp>
    </p:spTree>
    <p:extLst>
      <p:ext uri="{BB962C8B-B14F-4D97-AF65-F5344CB8AC3E}">
        <p14:creationId xmlns:p14="http://schemas.microsoft.com/office/powerpoint/2010/main" val="117705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08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06E4-7654-C382-6D17-33D8D9AE4F47}"/>
              </a:ext>
            </a:extLst>
          </p:cNvPr>
          <p:cNvSpPr>
            <a:spLocks noGrp="1"/>
          </p:cNvSpPr>
          <p:nvPr>
            <p:ph type="title"/>
          </p:nvPr>
        </p:nvSpPr>
        <p:spPr>
          <a:xfrm>
            <a:off x="1196163" y="698579"/>
            <a:ext cx="9049524" cy="9251912"/>
          </a:xfrm>
        </p:spPr>
        <p:txBody>
          <a:bodyPr>
            <a:normAutofit fontScale="9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5400" b="0"/>
              <a:t>Let us hold unswervingly to the hope we profess, for he who promised is faithful. And let us consider how we may spur one another on toward love and good deeds, not giving up meeting together, as some are in the habit of doing, but encouraging one another—and all the more as you see the Day approaching.</a:t>
            </a:r>
            <a:br>
              <a:rPr lang="en-US" sz="5400" b="0"/>
            </a:br>
            <a:br>
              <a:rPr lang="en-US" sz="5400" b="0"/>
            </a:br>
            <a:r>
              <a:rPr lang="en-US" sz="6000"/>
              <a:t>Hebrews 10:23-25</a:t>
            </a:r>
            <a:endParaRPr lang="en-US" b="0"/>
          </a:p>
        </p:txBody>
      </p:sp>
    </p:spTree>
    <p:extLst>
      <p:ext uri="{BB962C8B-B14F-4D97-AF65-F5344CB8AC3E}">
        <p14:creationId xmlns:p14="http://schemas.microsoft.com/office/powerpoint/2010/main" val="404904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
        <p:cNvGrpSpPr/>
        <p:nvPr/>
      </p:nvGrpSpPr>
      <p:grpSpPr>
        <a:xfrm>
          <a:off x="0" y="0"/>
          <a:ext cx="0" cy="0"/>
          <a:chOff x="0" y="0"/>
          <a:chExt cx="0" cy="0"/>
        </a:xfrm>
      </p:grpSpPr>
      <p:sp>
        <p:nvSpPr>
          <p:cNvPr id="177" name="Google Shape;177;p43"/>
          <p:cNvSpPr txBox="1">
            <a:spLocks noGrp="1"/>
          </p:cNvSpPr>
          <p:nvPr>
            <p:ph type="title"/>
          </p:nvPr>
        </p:nvSpPr>
        <p:spPr>
          <a:xfrm>
            <a:off x="1219200" y="3327401"/>
            <a:ext cx="7924800" cy="4493000"/>
          </a:xfrm>
          <a:prstGeom prst="rect">
            <a:avLst/>
          </a:prstGeom>
          <a:noFill/>
          <a:ln>
            <a:noFill/>
          </a:ln>
        </p:spPr>
        <p:txBody>
          <a:bodyPr spcFirstLastPara="1" wrap="square" lIns="182850" tIns="91400" rIns="182850" bIns="9140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lnSpc>
                <a:spcPct val="115000"/>
              </a:lnSpc>
              <a:buClr>
                <a:schemeClr val="accent5"/>
              </a:buClr>
              <a:buSzPts val="1100"/>
            </a:pPr>
            <a:r>
              <a:rPr lang="en" sz="4001" b="1">
                <a:solidFill>
                  <a:schemeClr val="hlink"/>
                </a:solidFill>
                <a:ea typeface="Montserrat"/>
                <a:sym typeface="Montserrat"/>
              </a:rPr>
              <a:t>Mission Statement</a:t>
            </a:r>
            <a:r>
              <a:rPr lang="en" sz="4001" b="1">
                <a:solidFill>
                  <a:srgbClr val="0097DC"/>
                </a:solidFill>
                <a:ea typeface="Montserrat"/>
                <a:sym typeface="Montserrat"/>
              </a:rPr>
              <a:t>: </a:t>
            </a:r>
            <a:endParaRPr lang="en-US" sz="4001" b="1">
              <a:solidFill>
                <a:schemeClr val="dk2"/>
              </a:solidFill>
              <a:ea typeface="Montserrat"/>
            </a:endParaRPr>
          </a:p>
          <a:p>
            <a:pPr algn="l">
              <a:lnSpc>
                <a:spcPct val="115000"/>
              </a:lnSpc>
            </a:pPr>
            <a:endParaRPr sz="4001">
              <a:solidFill>
                <a:srgbClr val="0098DC"/>
              </a:solidFill>
              <a:ea typeface="Montserrat"/>
              <a:sym typeface="Montserrat"/>
            </a:endParaRPr>
          </a:p>
          <a:p>
            <a:pPr algn="l">
              <a:lnSpc>
                <a:spcPct val="115000"/>
              </a:lnSpc>
            </a:pPr>
            <a:r>
              <a:rPr lang="en" sz="4001">
                <a:solidFill>
                  <a:srgbClr val="0098DC"/>
                </a:solidFill>
                <a:ea typeface="Montserrat"/>
                <a:sym typeface="Montserrat"/>
              </a:rPr>
              <a:t>Our mission is to boldly engage the world’s greatest crises in partnership with the church.</a:t>
            </a:r>
            <a:endParaRPr sz="4001">
              <a:ea typeface="Montserrat"/>
            </a:endParaRPr>
          </a:p>
        </p:txBody>
      </p:sp>
    </p:spTree>
    <p:extLst>
      <p:ext uri="{BB962C8B-B14F-4D97-AF65-F5344CB8AC3E}">
        <p14:creationId xmlns:p14="http://schemas.microsoft.com/office/powerpoint/2010/main" val="203611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6"/>
        <p:cNvGrpSpPr/>
        <p:nvPr/>
      </p:nvGrpSpPr>
      <p:grpSpPr>
        <a:xfrm>
          <a:off x="0" y="0"/>
          <a:ext cx="0" cy="0"/>
          <a:chOff x="0" y="0"/>
          <a:chExt cx="0" cy="0"/>
        </a:xfrm>
      </p:grpSpPr>
      <p:sp>
        <p:nvSpPr>
          <p:cNvPr id="188" name="Google Shape;188;p45"/>
          <p:cNvSpPr txBox="1">
            <a:spLocks noGrp="1"/>
          </p:cNvSpPr>
          <p:nvPr>
            <p:ph type="title"/>
          </p:nvPr>
        </p:nvSpPr>
        <p:spPr>
          <a:xfrm>
            <a:off x="1404552" y="2119128"/>
            <a:ext cx="7978896" cy="6048744"/>
          </a:xfrm>
          <a:prstGeom prst="rect">
            <a:avLst/>
          </a:prstGeom>
          <a:noFill/>
          <a:ln>
            <a:noFill/>
          </a:ln>
        </p:spPr>
        <p:txBody>
          <a:bodyPr spcFirstLastPara="1" wrap="square" lIns="182850" tIns="91400" rIns="182850" bIns="9140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lnSpc>
                <a:spcPct val="115000"/>
              </a:lnSpc>
              <a:buClr>
                <a:schemeClr val="accent5"/>
              </a:buClr>
              <a:buSzPts val="1100"/>
            </a:pPr>
            <a:r>
              <a:rPr lang="en" sz="4001" b="1">
                <a:solidFill>
                  <a:schemeClr val="hlink"/>
                </a:solidFill>
                <a:ea typeface="Montserrat"/>
                <a:sym typeface="Montserrat"/>
              </a:rPr>
              <a:t>Vision Statement</a:t>
            </a:r>
            <a:r>
              <a:rPr lang="en" sz="4001" b="1">
                <a:solidFill>
                  <a:srgbClr val="0097DC"/>
                </a:solidFill>
                <a:ea typeface="Montserrat"/>
                <a:sym typeface="Montserrat"/>
              </a:rPr>
              <a:t>: </a:t>
            </a:r>
            <a:endParaRPr lang="en-US" sz="4001" b="1">
              <a:solidFill>
                <a:schemeClr val="dk2"/>
              </a:solidFill>
              <a:ea typeface="Montserrat"/>
            </a:endParaRPr>
          </a:p>
          <a:p>
            <a:pPr algn="l">
              <a:lnSpc>
                <a:spcPct val="115000"/>
              </a:lnSpc>
            </a:pPr>
            <a:endParaRPr sz="4001">
              <a:solidFill>
                <a:srgbClr val="0097DC"/>
              </a:solidFill>
              <a:ea typeface="Montserrat"/>
              <a:sym typeface="Montserrat"/>
            </a:endParaRPr>
          </a:p>
          <a:p>
            <a:pPr algn="l">
              <a:lnSpc>
                <a:spcPct val="115000"/>
              </a:lnSpc>
            </a:pPr>
            <a:r>
              <a:rPr lang="en" sz="4001">
                <a:solidFill>
                  <a:srgbClr val="0097DC"/>
                </a:solidFill>
                <a:ea typeface="Montserrat"/>
                <a:sym typeface="Montserrat"/>
              </a:rPr>
              <a:t>We envision thriving, welcoming communities where families flourish and people experience restorative relationships with God, their neighbors, themselves, and all of creation</a:t>
            </a:r>
            <a:endParaRPr sz="4001">
              <a:ea typeface="Montserrat"/>
            </a:endParaRPr>
          </a:p>
        </p:txBody>
      </p:sp>
    </p:spTree>
    <p:extLst>
      <p:ext uri="{BB962C8B-B14F-4D97-AF65-F5344CB8AC3E}">
        <p14:creationId xmlns:p14="http://schemas.microsoft.com/office/powerpoint/2010/main" val="59932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2;p44">
            <a:extLst>
              <a:ext uri="{FF2B5EF4-FFF2-40B4-BE49-F238E27FC236}">
                <a16:creationId xmlns:a16="http://schemas.microsoft.com/office/drawing/2014/main" id="{E93A0F76-5D43-1277-2505-7F81AF6992F0}"/>
              </a:ext>
            </a:extLst>
          </p:cNvPr>
          <p:cNvSpPr txBox="1">
            <a:spLocks noGrp="1"/>
          </p:cNvSpPr>
          <p:nvPr>
            <p:ph type="title"/>
          </p:nvPr>
        </p:nvSpPr>
        <p:spPr>
          <a:xfrm>
            <a:off x="1390961" y="2919235"/>
            <a:ext cx="12308000" cy="4976813"/>
          </a:xfrm>
          <a:prstGeom prst="rect">
            <a:avLst/>
          </a:prstGeom>
        </p:spPr>
        <p:txBody>
          <a:bodyPr spcFirstLastPara="1" wrap="square" lIns="182850" tIns="91400" rIns="182850" bIns="9140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lnSpc>
                <a:spcPct val="114000"/>
              </a:lnSpc>
            </a:pPr>
            <a:r>
              <a:rPr lang="en" sz="4001" i="1">
                <a:solidFill>
                  <a:schemeClr val="dk2"/>
                </a:solidFill>
                <a:ea typeface="Montserrat"/>
                <a:sym typeface="Montserrat"/>
              </a:rPr>
              <a:t>“Weeping and crying no more… lives will not be cut short… people will build houses and dwell in them, and plant fields and enjoy them.” </a:t>
            </a:r>
            <a:endParaRPr lang="en-US" sz="4001" i="1">
              <a:solidFill>
                <a:schemeClr val="dk2"/>
              </a:solidFill>
              <a:latin typeface="Arial" panose="020B0604020202020204" pitchFamily="34" charset="0"/>
              <a:ea typeface="Montserrat"/>
              <a:cs typeface="Arial" panose="020B0604020202020204" pitchFamily="34" charset="0"/>
            </a:endParaRPr>
          </a:p>
          <a:p>
            <a:pPr algn="l">
              <a:lnSpc>
                <a:spcPct val="114000"/>
              </a:lnSpc>
            </a:pPr>
            <a:endParaRPr sz="3200" i="1">
              <a:solidFill>
                <a:schemeClr val="dk2"/>
              </a:solidFill>
              <a:latin typeface="Arial" panose="020B0604020202020204" pitchFamily="34" charset="0"/>
              <a:ea typeface="Montserrat"/>
              <a:cs typeface="Arial" panose="020B0604020202020204" pitchFamily="34" charset="0"/>
            </a:endParaRPr>
          </a:p>
          <a:p>
            <a:pPr algn="l">
              <a:lnSpc>
                <a:spcPct val="114000"/>
              </a:lnSpc>
            </a:pPr>
            <a:r>
              <a:rPr lang="en" sz="3200" i="1">
                <a:solidFill>
                  <a:schemeClr val="dk2"/>
                </a:solidFill>
                <a:latin typeface="Arial" panose="020B0604020202020204" pitchFamily="34" charset="0"/>
                <a:ea typeface="Montserrat"/>
                <a:cs typeface="Arial" panose="020B0604020202020204" pitchFamily="34" charset="0"/>
                <a:sym typeface="Montserrat"/>
              </a:rPr>
              <a:t>— Isaiah 65</a:t>
            </a:r>
            <a:endParaRPr sz="3200" i="1">
              <a:solidFill>
                <a:schemeClr val="dk2"/>
              </a:solidFill>
              <a:latin typeface="Arial" panose="020B0604020202020204" pitchFamily="34" charset="0"/>
              <a:ea typeface="Montserrat"/>
              <a:cs typeface="Arial" panose="020B0604020202020204" pitchFamily="34" charset="0"/>
            </a:endParaRPr>
          </a:p>
        </p:txBody>
      </p:sp>
    </p:spTree>
    <p:extLst>
      <p:ext uri="{BB962C8B-B14F-4D97-AF65-F5344CB8AC3E}">
        <p14:creationId xmlns:p14="http://schemas.microsoft.com/office/powerpoint/2010/main" val="119485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64;p41">
            <a:extLst>
              <a:ext uri="{FF2B5EF4-FFF2-40B4-BE49-F238E27FC236}">
                <a16:creationId xmlns:a16="http://schemas.microsoft.com/office/drawing/2014/main" id="{A3B10C1E-6ECF-F7A6-C98D-C26378884044}"/>
              </a:ext>
            </a:extLst>
          </p:cNvPr>
          <p:cNvSpPr txBox="1">
            <a:spLocks noGrp="1"/>
          </p:cNvSpPr>
          <p:nvPr>
            <p:ph type="title"/>
          </p:nvPr>
        </p:nvSpPr>
        <p:spPr>
          <a:xfrm>
            <a:off x="1097279" y="1984394"/>
            <a:ext cx="9918119" cy="6688208"/>
          </a:xfrm>
          <a:prstGeom prst="rect">
            <a:avLst/>
          </a:prstGeom>
        </p:spPr>
        <p:txBody>
          <a:bodyPr spcFirstLastPara="1" wrap="square" lIns="102863" tIns="51413" rIns="102863" bIns="51413"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lnSpc>
                <a:spcPct val="114000"/>
              </a:lnSpc>
              <a:buClr>
                <a:schemeClr val="accent5"/>
              </a:buClr>
              <a:buSzPts val="1100"/>
            </a:pPr>
            <a:r>
              <a:rPr lang="en" sz="5400" b="0" i="1">
                <a:latin typeface="Arial"/>
                <a:ea typeface="Montserrat"/>
                <a:cs typeface="Arial"/>
                <a:sym typeface="Montserrat"/>
              </a:rPr>
              <a:t>“In this world you will have </a:t>
            </a:r>
            <a:br>
              <a:rPr lang="en" sz="5400" b="0" i="1">
                <a:latin typeface="Arial"/>
                <a:ea typeface="Montserrat"/>
                <a:cs typeface="Arial"/>
                <a:sym typeface="Montserrat"/>
              </a:rPr>
            </a:br>
            <a:r>
              <a:rPr lang="en" sz="5400" b="0" i="1">
                <a:latin typeface="Arial"/>
                <a:ea typeface="Montserrat"/>
                <a:cs typeface="Arial"/>
                <a:sym typeface="Montserrat"/>
              </a:rPr>
              <a:t>many trials and tribulations, </a:t>
            </a:r>
            <a:br>
              <a:rPr lang="en" sz="5400" b="0" i="1">
                <a:latin typeface="Arial"/>
                <a:ea typeface="Montserrat"/>
                <a:cs typeface="Arial"/>
                <a:sym typeface="Montserrat"/>
              </a:rPr>
            </a:br>
            <a:r>
              <a:rPr lang="en" sz="5400" b="0" i="1">
                <a:latin typeface="Arial"/>
                <a:ea typeface="Montserrat"/>
                <a:cs typeface="Arial"/>
                <a:sym typeface="Montserrat"/>
              </a:rPr>
              <a:t>but take heart. I have </a:t>
            </a:r>
            <a:br>
              <a:rPr lang="en" sz="5400" b="0" i="1">
                <a:latin typeface="Arial"/>
                <a:ea typeface="Montserrat"/>
                <a:cs typeface="Arial"/>
                <a:sym typeface="Montserrat"/>
              </a:rPr>
            </a:br>
            <a:r>
              <a:rPr lang="en" sz="5400" b="0" i="1">
                <a:latin typeface="Arial"/>
                <a:ea typeface="Montserrat"/>
                <a:cs typeface="Arial"/>
                <a:sym typeface="Montserrat"/>
              </a:rPr>
              <a:t>overcome the world.”</a:t>
            </a:r>
            <a:r>
              <a:rPr lang="en" sz="5400" b="0" i="1">
                <a:latin typeface="Arial"/>
                <a:ea typeface="Montserrat"/>
                <a:cs typeface="Arial"/>
              </a:rPr>
              <a:t> </a:t>
            </a:r>
            <a:endParaRPr lang="en-US" sz="5400" b="0" i="1">
              <a:ea typeface="Montserrat"/>
            </a:endParaRPr>
          </a:p>
          <a:p>
            <a:pPr marL="0" lvl="0" indent="0" algn="l" rtl="0">
              <a:lnSpc>
                <a:spcPct val="114000"/>
              </a:lnSpc>
              <a:spcBef>
                <a:spcPts val="0"/>
              </a:spcBef>
              <a:spcAft>
                <a:spcPts val="0"/>
              </a:spcAft>
              <a:buClr>
                <a:schemeClr val="accent5"/>
              </a:buClr>
              <a:buSzPts val="1100"/>
              <a:buFont typeface="Arial"/>
              <a:buNone/>
            </a:pPr>
            <a:endParaRPr sz="3600" i="1">
              <a:ea typeface="Montserrat"/>
              <a:sym typeface="Montserrat"/>
            </a:endParaRPr>
          </a:p>
          <a:p>
            <a:pPr marL="0" lvl="0" indent="0" algn="l" rtl="0">
              <a:lnSpc>
                <a:spcPct val="114000"/>
              </a:lnSpc>
              <a:spcBef>
                <a:spcPts val="0"/>
              </a:spcBef>
              <a:spcAft>
                <a:spcPts val="0"/>
              </a:spcAft>
              <a:buClr>
                <a:schemeClr val="accent5"/>
              </a:buClr>
              <a:buSzPts val="1100"/>
              <a:buFont typeface="Arial"/>
              <a:buNone/>
            </a:pPr>
            <a:r>
              <a:rPr lang="en" sz="3600" i="1">
                <a:ea typeface="Montserrat"/>
                <a:sym typeface="Montserrat"/>
              </a:rPr>
              <a:t>— John 16:33</a:t>
            </a:r>
            <a:endParaRPr sz="9000" i="1"/>
          </a:p>
        </p:txBody>
      </p:sp>
    </p:spTree>
    <p:extLst>
      <p:ext uri="{BB962C8B-B14F-4D97-AF65-F5344CB8AC3E}">
        <p14:creationId xmlns:p14="http://schemas.microsoft.com/office/powerpoint/2010/main" val="220743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5;p19">
            <a:extLst>
              <a:ext uri="{FF2B5EF4-FFF2-40B4-BE49-F238E27FC236}">
                <a16:creationId xmlns:a16="http://schemas.microsoft.com/office/drawing/2014/main" id="{65C898DB-BA23-2C25-4CD1-2063344A3167}"/>
              </a:ext>
            </a:extLst>
          </p:cNvPr>
          <p:cNvPicPr preferRelativeResize="0">
            <a:picLocks noGrp="1"/>
          </p:cNvPicPr>
          <p:nvPr>
            <p:ph sz="quarter" idx="13"/>
          </p:nvPr>
        </p:nvPicPr>
        <p:blipFill rotWithShape="1">
          <a:blip r:embed="rId2">
            <a:alphaModFix/>
          </a:blip>
          <a:srcRect l="2334" b="45899"/>
          <a:stretch/>
        </p:blipFill>
        <p:spPr>
          <a:xfrm>
            <a:off x="608443" y="846905"/>
            <a:ext cx="10369697" cy="8593191"/>
          </a:xfrm>
          <a:prstGeom prst="rect">
            <a:avLst/>
          </a:prstGeom>
          <a:noFill/>
          <a:ln>
            <a:noFill/>
          </a:ln>
          <a:effectLst>
            <a:softEdge rad="31750"/>
          </a:effectLst>
        </p:spPr>
      </p:pic>
    </p:spTree>
    <p:extLst>
      <p:ext uri="{BB962C8B-B14F-4D97-AF65-F5344CB8AC3E}">
        <p14:creationId xmlns:p14="http://schemas.microsoft.com/office/powerpoint/2010/main" val="308177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9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tents in a field&#10;&#10;Description automatically generated">
            <a:extLst>
              <a:ext uri="{FF2B5EF4-FFF2-40B4-BE49-F238E27FC236}">
                <a16:creationId xmlns:a16="http://schemas.microsoft.com/office/drawing/2014/main" id="{22FB9591-D311-D438-C90F-B74777B46335}"/>
              </a:ext>
            </a:extLst>
          </p:cNvPr>
          <p:cNvPicPr>
            <a:picLocks noChangeAspect="1"/>
          </p:cNvPicPr>
          <p:nvPr/>
        </p:nvPicPr>
        <p:blipFill rotWithShape="1">
          <a:blip r:embed="rId2">
            <a:extLst>
              <a:ext uri="{28A0092B-C50C-407E-A947-70E740481C1C}">
                <a14:useLocalDpi xmlns:a14="http://schemas.microsoft.com/office/drawing/2010/main" val="0"/>
              </a:ext>
            </a:extLst>
          </a:blip>
          <a:srcRect t="24763"/>
          <a:stretch/>
        </p:blipFill>
        <p:spPr>
          <a:xfrm>
            <a:off x="30" y="1923"/>
            <a:ext cx="18287970" cy="10285077"/>
          </a:xfrm>
          <a:prstGeom prst="rect">
            <a:avLst/>
          </a:prstGeom>
        </p:spPr>
      </p:pic>
    </p:spTree>
    <p:extLst>
      <p:ext uri="{BB962C8B-B14F-4D97-AF65-F5344CB8AC3E}">
        <p14:creationId xmlns:p14="http://schemas.microsoft.com/office/powerpoint/2010/main" val="243492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90505-0951-97B9-9603-ABF2FD2CB9EB}"/>
              </a:ext>
            </a:extLst>
          </p:cNvPr>
          <p:cNvSpPr>
            <a:spLocks noGrp="1"/>
          </p:cNvSpPr>
          <p:nvPr>
            <p:ph type="title"/>
          </p:nvPr>
        </p:nvSpPr>
        <p:spPr>
          <a:xfrm>
            <a:off x="1508870" y="1189121"/>
            <a:ext cx="8472327" cy="2061684"/>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t>Afghan photos</a:t>
            </a:r>
          </a:p>
        </p:txBody>
      </p:sp>
      <p:pic>
        <p:nvPicPr>
          <p:cNvPr id="1026" name="Picture 2" descr="Afghan refugees in a U.S. airport.">
            <a:extLst>
              <a:ext uri="{FF2B5EF4-FFF2-40B4-BE49-F238E27FC236}">
                <a16:creationId xmlns:a16="http://schemas.microsoft.com/office/drawing/2014/main" id="{8AA7EA76-2518-D2E6-60A3-F1ADABBC3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 y="-617934"/>
            <a:ext cx="18409443" cy="1227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3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486D-6917-D8AA-E8ED-FA05567DB515}"/>
              </a:ext>
            </a:extLst>
          </p:cNvPr>
          <p:cNvSpPr>
            <a:spLocks noGrp="1"/>
          </p:cNvSpPr>
          <p:nvPr>
            <p:ph type="title"/>
          </p:nvPr>
        </p:nvSpPr>
        <p:spPr>
          <a:xfrm>
            <a:off x="872432" y="6926155"/>
            <a:ext cx="10918217" cy="2322206"/>
          </a:xfrm>
        </p:spPr>
        <p:txBody>
          <a:bodyPr>
            <a:normAutofit fontScale="9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a:cs typeface="Arial"/>
              </a:rPr>
              <a:t>His intent was that now, through the church, the manifold wisdom of God should be made known to the rulers and authorities in the heavenly realms, according to his eternal purpose that he accomplished in Christ Jesus our Lord.</a:t>
            </a:r>
            <a:br>
              <a:rPr lang="en-US">
                <a:cs typeface="Arial"/>
              </a:rPr>
            </a:br>
            <a:br>
              <a:rPr lang="en-US">
                <a:cs typeface="Arial"/>
              </a:rPr>
            </a:br>
            <a:r>
              <a:rPr lang="en-US">
                <a:cs typeface="Arial"/>
              </a:rPr>
              <a:t>Ephesians 3:10</a:t>
            </a:r>
            <a:endParaRPr lang="en-US"/>
          </a:p>
        </p:txBody>
      </p:sp>
    </p:spTree>
    <p:extLst>
      <p:ext uri="{BB962C8B-B14F-4D97-AF65-F5344CB8AC3E}">
        <p14:creationId xmlns:p14="http://schemas.microsoft.com/office/powerpoint/2010/main" val="227313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8"/>
          <p:cNvPicPr preferRelativeResize="0"/>
          <p:nvPr/>
        </p:nvPicPr>
        <p:blipFill rotWithShape="1">
          <a:blip r:embed="rId3">
            <a:alphaModFix/>
          </a:blip>
          <a:srcRect/>
          <a:stretch/>
        </p:blipFill>
        <p:spPr>
          <a:xfrm>
            <a:off x="0" y="0"/>
            <a:ext cx="18288000" cy="10287000"/>
          </a:xfrm>
          <a:prstGeom prst="rect">
            <a:avLst/>
          </a:prstGeom>
          <a:noFill/>
          <a:ln>
            <a:noFill/>
          </a:ln>
        </p:spPr>
      </p:pic>
    </p:spTree>
    <p:extLst>
      <p:ext uri="{BB962C8B-B14F-4D97-AF65-F5344CB8AC3E}">
        <p14:creationId xmlns:p14="http://schemas.microsoft.com/office/powerpoint/2010/main" val="183754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nghams 1999">
            <a:extLst>
              <a:ext uri="{FF2B5EF4-FFF2-40B4-BE49-F238E27FC236}">
                <a16:creationId xmlns:a16="http://schemas.microsoft.com/office/drawing/2014/main" id="{D948ED39-7E2A-0E1D-3DE3-CAF5656CE50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91535" y="647206"/>
            <a:ext cx="6252465" cy="93614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57437"/>
      </p:ext>
    </p:extLst>
  </p:cSld>
  <p:clrMapOvr>
    <a:masterClrMapping/>
  </p:clrMapOvr>
</p:sld>
</file>

<file path=ppt/theme/theme1.xml><?xml version="1.0" encoding="utf-8"?>
<a:theme xmlns:a="http://schemas.openxmlformats.org/drawingml/2006/main" name="WR-2023-Basic">
  <a:themeElements>
    <a:clrScheme name="WR Brand Updated">
      <a:dk1>
        <a:srgbClr val="424242"/>
      </a:dk1>
      <a:lt1>
        <a:srgbClr val="FFFFFF"/>
      </a:lt1>
      <a:dk2>
        <a:srgbClr val="0098DC"/>
      </a:dk2>
      <a:lt2>
        <a:srgbClr val="E7E6E6"/>
      </a:lt2>
      <a:accent1>
        <a:srgbClr val="009CDB"/>
      </a:accent1>
      <a:accent2>
        <a:srgbClr val="00AE99"/>
      </a:accent2>
      <a:accent3>
        <a:srgbClr val="E9C31D"/>
      </a:accent3>
      <a:accent4>
        <a:srgbClr val="823C82"/>
      </a:accent4>
      <a:accent5>
        <a:srgbClr val="000000"/>
      </a:accent5>
      <a:accent6>
        <a:srgbClr val="666666"/>
      </a:accent6>
      <a:hlink>
        <a:srgbClr val="009DDC"/>
      </a:hlink>
      <a:folHlink>
        <a:srgbClr val="823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2023-Basic" id="{186462A9-E7C6-D148-ADF5-53D3BD67D5EC}" vid="{12EAE27F-E5D1-8543-AC10-594234BE6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bce4eb457134af28b2e80f77ed240f6 xmlns="b0216d7a-cdb4-40f2-a764-0fdc0c23dfe4">
      <Terms xmlns="http://schemas.microsoft.com/office/infopath/2007/PartnerControls"/>
    </pbce4eb457134af28b2e80f77ed240f6>
    <Notes0 xmlns="b0216d7a-cdb4-40f2-a764-0fdc0c23dfe4" xsi:nil="true"/>
    <Active_x002d_Archive xmlns="b0216d7a-cdb4-40f2-a764-0fdc0c23dfe4" xsi:nil="true"/>
    <bfac7ceafba846a39dcd16fa8dbaaa2c xmlns="b0216d7a-cdb4-40f2-a764-0fdc0c23dfe4">
      <Terms xmlns="http://schemas.microsoft.com/office/infopath/2007/PartnerControls"/>
    </bfac7ceafba846a39dcd16fa8dbaaa2c>
    <TaxCatchAll xmlns="6653ceaa-13b2-4b40-8ad0-ee1916116031" xsi:nil="true"/>
    <Still_x0020_Needed xmlns="b0216d7a-cdb4-40f2-a764-0fdc0c23dfe4" xsi:nil="true"/>
    <eb36ba2e9a254f669e7d69055890b5f1 xmlns="b0216d7a-cdb4-40f2-a764-0fdc0c23dfe4">
      <Terms xmlns="http://schemas.microsoft.com/office/infopath/2007/PartnerControls"/>
    </eb36ba2e9a254f669e7d69055890b5f1>
    <Retention_x0020_Date xmlns="b0216d7a-cdb4-40f2-a764-0fdc0c23dfe4" xsi:nil="true"/>
    <Classification xmlns="b0216d7a-cdb4-40f2-a764-0fdc0c23dfe4" xsi:nil="true"/>
    <Last_x0020_Reviewed xmlns="b0216d7a-cdb4-40f2-a764-0fdc0c23dfe4" xsi:nil="true"/>
    <lcf76f155ced4ddcb4097134ff3c332f xmlns="b0216d7a-cdb4-40f2-a764-0fdc0c23dfe4">
      <Terms xmlns="http://schemas.microsoft.com/office/infopath/2007/PartnerControls"/>
    </lcf76f155ced4ddcb4097134ff3c332f>
    <l5977f24102640c18b46e50e7fb6a962 xmlns="b0216d7a-cdb4-40f2-a764-0fdc0c23dfe4">
      <Terms xmlns="http://schemas.microsoft.com/office/infopath/2007/PartnerControls"/>
    </l5977f24102640c18b46e50e7fb6a962>
    <Policy_x0020_Procedure_x0020__x0023_ xmlns="b0216d7a-cdb4-40f2-a764-0fdc0c23dfe4" xsi:nil="true"/>
    <jf720b1a241149c4b86785a1e594181a xmlns="b0216d7a-cdb4-40f2-a764-0fdc0c23dfe4">
      <Terms xmlns="http://schemas.microsoft.com/office/infopath/2007/PartnerControls"/>
    </jf720b1a241149c4b86785a1e594181a>
    <Document_x0020_Detail_x0020__x002d__x0020_HO xmlns="b0216d7a-cdb4-40f2-a764-0fdc0c23dfe4" xsi:nil="true"/>
    <SharedWithUsers xmlns="6653ceaa-13b2-4b40-8ad0-ee1916116031">
      <UserInfo>
        <DisplayName>Joann Oh</DisplayName>
        <AccountId>57</AccountId>
        <AccountType/>
      </UserInfo>
      <UserInfo>
        <DisplayName>Myal Greene</DisplayName>
        <AccountId>42</AccountId>
        <AccountType/>
      </UserInfo>
      <UserInfo>
        <DisplayName>Emily Tielmann</DisplayName>
        <AccountId>689</AccountId>
        <AccountType/>
      </UserInfo>
      <UserInfo>
        <DisplayName>Calla Parker</DisplayName>
        <AccountId>50</AccountId>
        <AccountType/>
      </UserInfo>
      <UserInfo>
        <DisplayName>Jeff Walser</DisplayName>
        <AccountId>23</AccountId>
        <AccountType/>
      </UserInfo>
      <UserInfo>
        <DisplayName>Lanre Williams-Ayedun</DisplayName>
        <AccountId>191</AccountId>
        <AccountType/>
      </UserInfo>
      <UserInfo>
        <DisplayName>Dennis Mwangwela</DisplayName>
        <AccountId>322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AAF80EB8076E4186E72EB2ACC827F1" ma:contentTypeVersion="34" ma:contentTypeDescription="Create a new document." ma:contentTypeScope="" ma:versionID="b4ff52554f5000b0e21827aa2746dd28">
  <xsd:schema xmlns:xsd="http://www.w3.org/2001/XMLSchema" xmlns:xs="http://www.w3.org/2001/XMLSchema" xmlns:p="http://schemas.microsoft.com/office/2006/metadata/properties" xmlns:ns2="b0216d7a-cdb4-40f2-a764-0fdc0c23dfe4" xmlns:ns3="6653ceaa-13b2-4b40-8ad0-ee1916116031" targetNamespace="http://schemas.microsoft.com/office/2006/metadata/properties" ma:root="true" ma:fieldsID="1a9def2eeed1ee47d023f01459f1b902" ns2:_="" ns3:_="">
    <xsd:import namespace="b0216d7a-cdb4-40f2-a764-0fdc0c23dfe4"/>
    <xsd:import namespace="6653ceaa-13b2-4b40-8ad0-ee19161160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Still_x0020_Needed" minOccurs="0"/>
                <xsd:element ref="ns2:l5977f24102640c18b46e50e7fb6a962" minOccurs="0"/>
                <xsd:element ref="ns2:jf720b1a241149c4b86785a1e594181a" minOccurs="0"/>
                <xsd:element ref="ns2:eb36ba2e9a254f669e7d69055890b5f1" minOccurs="0"/>
                <xsd:element ref="ns2:pbce4eb457134af28b2e80f77ed240f6" minOccurs="0"/>
                <xsd:element ref="ns2:Retention_x0020_Date" minOccurs="0"/>
                <xsd:element ref="ns2:Policy_x0020_Procedure_x0020__x0023_" minOccurs="0"/>
                <xsd:element ref="ns2:bfac7ceafba846a39dcd16fa8dbaaa2c" minOccurs="0"/>
                <xsd:element ref="ns2:Last_x0020_Reviewed" minOccurs="0"/>
                <xsd:element ref="ns2:Classification" minOccurs="0"/>
                <xsd:element ref="ns2:Document_x0020_Detail_x0020__x002d__x0020_HO" minOccurs="0"/>
                <xsd:element ref="ns2:Notes0" minOccurs="0"/>
                <xsd:element ref="ns2:Active_x002d_Archiv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16d7a-cdb4-40f2-a764-0fdc0c23d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0b69488-d316-4a7a-864e-9286f66922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Still_x0020_Needed" ma:index="21" nillable="true" ma:displayName="Still Needed" ma:format="Dropdown" ma:internalName="Still_x0020_Needed">
      <xsd:simpleType>
        <xsd:restriction base="dms:Choice">
          <xsd:enumeration value="Yes - In Process"/>
          <xsd:enumeration value="Yes - In Use/Used"/>
          <xsd:enumeration value="No"/>
        </xsd:restriction>
      </xsd:simpleType>
    </xsd:element>
    <xsd:element name="l5977f24102640c18b46e50e7fb6a962" ma:index="23" nillable="true" ma:taxonomy="true" ma:internalName="l5977f24102640c18b46e50e7fb6a962" ma:taxonomyFieldName="Doc_x002f_Media_x0020_Type" ma:displayName="Doc/Media Type" ma:default="" ma:fieldId="{55977f24-1026-40c1-8b46-e50e7fb6a962}" ma:taxonomyMulti="true" ma:sspId="90b69488-d316-4a7a-864e-9286f6692201" ma:termSetId="ff4044a4-f7e1-41cb-84e5-b550a6a6e64b" ma:anchorId="00000000-0000-0000-0000-000000000000" ma:open="true" ma:isKeyword="false">
      <xsd:complexType>
        <xsd:sequence>
          <xsd:element ref="pc:Terms" minOccurs="0" maxOccurs="1"/>
        </xsd:sequence>
      </xsd:complexType>
    </xsd:element>
    <xsd:element name="jf720b1a241149c4b86785a1e594181a" ma:index="25" nillable="true" ma:taxonomy="true" ma:internalName="jf720b1a241149c4b86785a1e594181a" ma:taxonomyFieldName="Responsible_x0020_Group" ma:displayName="Responsible Group" ma:default="" ma:fieldId="{3f720b1a-2411-49c4-b867-85a1e594181a}" ma:sspId="90b69488-d316-4a7a-864e-9286f6692201" ma:termSetId="7c372712-f098-439a-89e0-6423daa10868" ma:anchorId="00000000-0000-0000-0000-000000000000" ma:open="false" ma:isKeyword="false">
      <xsd:complexType>
        <xsd:sequence>
          <xsd:element ref="pc:Terms" minOccurs="0" maxOccurs="1"/>
        </xsd:sequence>
      </xsd:complexType>
    </xsd:element>
    <xsd:element name="eb36ba2e9a254f669e7d69055890b5f1" ma:index="27" nillable="true" ma:taxonomy="true" ma:internalName="eb36ba2e9a254f669e7d69055890b5f1" ma:taxonomyFieldName="Initiative_x002f_Program" ma:displayName="Initiative/Program" ma:default="" ma:fieldId="{eb36ba2e-9a25-4f66-9e7d-69055890b5f1}" ma:sspId="90b69488-d316-4a7a-864e-9286f6692201" ma:termSetId="ab419d10-8d94-471b-8a21-219c2e2c704f" ma:anchorId="00000000-0000-0000-0000-000000000000" ma:open="false" ma:isKeyword="false">
      <xsd:complexType>
        <xsd:sequence>
          <xsd:element ref="pc:Terms" minOccurs="0" maxOccurs="1"/>
        </xsd:sequence>
      </xsd:complexType>
    </xsd:element>
    <xsd:element name="pbce4eb457134af28b2e80f77ed240f6" ma:index="29" nillable="true" ma:taxonomy="true" ma:internalName="pbce4eb457134af28b2e80f77ed240f6" ma:taxonomyFieldName="WR_x0020_Location" ma:displayName="WR Location" ma:default="" ma:fieldId="{9bce4eb4-5713-4af2-8b2e-80f77ed240f6}" ma:sspId="90b69488-d316-4a7a-864e-9286f6692201" ma:termSetId="80ce9f0b-e333-4871-9a26-6b02ac344eee" ma:anchorId="00000000-0000-0000-0000-000000000000" ma:open="false" ma:isKeyword="false">
      <xsd:complexType>
        <xsd:sequence>
          <xsd:element ref="pc:Terms" minOccurs="0" maxOccurs="1"/>
        </xsd:sequence>
      </xsd:complexType>
    </xsd:element>
    <xsd:element name="Retention_x0020_Date" ma:index="30" nillable="true" ma:displayName="Retention Date" ma:format="DateOnly" ma:internalName="Retention_x0020_Date">
      <xsd:simpleType>
        <xsd:restriction base="dms:DateTime"/>
      </xsd:simpleType>
    </xsd:element>
    <xsd:element name="Policy_x0020_Procedure_x0020__x0023_" ma:index="31" nillable="true" ma:displayName="Policy Procedure #" ma:internalName="Policy_x0020_Procedure_x0020__x0023_">
      <xsd:simpleType>
        <xsd:restriction base="dms:Number"/>
      </xsd:simpleType>
    </xsd:element>
    <xsd:element name="bfac7ceafba846a39dcd16fa8dbaaa2c" ma:index="33" nillable="true" ma:taxonomy="true" ma:internalName="bfac7ceafba846a39dcd16fa8dbaaa2c" ma:taxonomyFieldName="Policy_x002f_Procedure_x0020_Category" ma:displayName="Policy/Procedure Category" ma:default="" ma:fieldId="{bfac7cea-fba8-46a3-9dcd-16fa8dbaaa2c}" ma:taxonomyMulti="true" ma:sspId="90b69488-d316-4a7a-864e-9286f6692201" ma:termSetId="b51f795e-a2e3-4fa0-8cc3-a0fb60243b8b" ma:anchorId="00000000-0000-0000-0000-000000000000" ma:open="false" ma:isKeyword="false">
      <xsd:complexType>
        <xsd:sequence>
          <xsd:element ref="pc:Terms" minOccurs="0" maxOccurs="1"/>
        </xsd:sequence>
      </xsd:complexType>
    </xsd:element>
    <xsd:element name="Last_x0020_Reviewed" ma:index="34" nillable="true" ma:displayName="Last Reviewed" ma:format="DateOnly" ma:internalName="Last_x0020_Reviewed">
      <xsd:simpleType>
        <xsd:restriction base="dms:DateTime"/>
      </xsd:simpleType>
    </xsd:element>
    <xsd:element name="Classification" ma:index="35" nillable="true" ma:displayName="Classification" ma:internalName="Classification">
      <xsd:complexType>
        <xsd:complexContent>
          <xsd:extension base="dms:MultiChoice">
            <xsd:sequence>
              <xsd:element name="Value" maxOccurs="unbounded" minOccurs="0" nillable="true">
                <xsd:simpleType>
                  <xsd:restriction base="dms:Choice">
                    <xsd:enumeration value="PII"/>
                    <xsd:enumeration value="Confidentiality"/>
                  </xsd:restriction>
                </xsd:simpleType>
              </xsd:element>
            </xsd:sequence>
          </xsd:extension>
        </xsd:complexContent>
      </xsd:complexType>
    </xsd:element>
    <xsd:element name="Document_x0020_Detail_x0020__x002d__x0020_HO" ma:index="36" nillable="true" ma:displayName="Document Detail - HO" ma:format="Dropdown" ma:internalName="Document_x0020_Detail_x0020__x002d__x0020_HO">
      <xsd:simpleType>
        <xsd:union memberTypes="dms:Text">
          <xsd:simpleType>
            <xsd:restriction base="dms:Choice">
              <xsd:enumeration value="Choice 1"/>
            </xsd:restriction>
          </xsd:simpleType>
        </xsd:union>
      </xsd:simpleType>
    </xsd:element>
    <xsd:element name="Notes0" ma:index="37" nillable="true" ma:displayName="Notes" ma:internalName="Notes0">
      <xsd:simpleType>
        <xsd:restriction base="dms:Text">
          <xsd:maxLength value="255"/>
        </xsd:restriction>
      </xsd:simpleType>
    </xsd:element>
    <xsd:element name="Active_x002d_Archive" ma:index="38" nillable="true" ma:displayName="Active-Archive" ma:format="Dropdown" ma:internalName="Active_x002d_Archive">
      <xsd:simpleType>
        <xsd:restriction base="dms:Choice">
          <xsd:enumeration value="Active"/>
          <xsd:enumeration value="Archive"/>
        </xsd:restriction>
      </xsd:simple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53ceaa-13b2-4b40-8ad0-ee19161160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0e99b04-b8a1-48a3-a411-63803f0e936c}" ma:internalName="TaxCatchAll" ma:showField="CatchAllData" ma:web="6653ceaa-13b2-4b40-8ad0-ee1916116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1B3DD3-507D-430C-BBF2-419C56FE8FEB}">
  <ds:schemaRefs>
    <ds:schemaRef ds:uri="http://schemas.microsoft.com/sharepoint/v3/contenttype/forms"/>
  </ds:schemaRefs>
</ds:datastoreItem>
</file>

<file path=customXml/itemProps2.xml><?xml version="1.0" encoding="utf-8"?>
<ds:datastoreItem xmlns:ds="http://schemas.openxmlformats.org/officeDocument/2006/customXml" ds:itemID="{6EDF8E18-CC08-4B6F-93E1-EC76C2A2A694}">
  <ds:schemaRefs>
    <ds:schemaRef ds:uri="6653ceaa-13b2-4b40-8ad0-ee1916116031"/>
    <ds:schemaRef ds:uri="b0216d7a-cdb4-40f2-a764-0fdc0c23df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F50B68-0C9A-4011-863C-CF88CA795278}">
  <ds:schemaRefs>
    <ds:schemaRef ds:uri="6653ceaa-13b2-4b40-8ad0-ee1916116031"/>
    <ds:schemaRef ds:uri="b0216d7a-cdb4-40f2-a764-0fdc0c23df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WR-2023-Basic</Template>
  <Application>Microsoft Office PowerPoint</Application>
  <PresentationFormat>Custom</PresentationFormat>
  <Slides>14</Slides>
  <Notes>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WR-2023-Basic</vt:lpstr>
      <vt:lpstr>Where We’ve Been &amp; Where We’re Going </vt:lpstr>
      <vt:lpstr>“In this world you will have  many trials and tribulations,  but take heart. I have  overcome the world.”   — John 16:33</vt:lpstr>
      <vt:lpstr>PowerPoint Presentation</vt:lpstr>
      <vt:lpstr>PowerPoint Presentation</vt:lpstr>
      <vt:lpstr>PowerPoint Presentation</vt:lpstr>
      <vt:lpstr>Afghan photos</vt:lpstr>
      <vt:lpstr>His intent was that now, through the church, the manifold wisdom of God should be made known to the rulers and authorities in the heavenly realms, according to his eternal purpose that he accomplished in Christ Jesus our Lord.  Ephesians 3:10</vt:lpstr>
      <vt:lpstr>PowerPoint Presentation</vt:lpstr>
      <vt:lpstr>PowerPoint Presentation</vt:lpstr>
      <vt:lpstr>PowerPoint Presentation</vt:lpstr>
      <vt:lpstr>Let us hold unswervingly to the hope we profess, for he who promised is faithful. And let us consider how we may spur one another on toward love and good deeds, not giving up meeting together, as some are in the habit of doing, but encouraging one another—and all the more as you see the Day approaching.  Hebrews 10:23-25</vt:lpstr>
      <vt:lpstr>Mission Statement:   Our mission is to boldly engage the world’s greatest crises in partnership with the church.</vt:lpstr>
      <vt:lpstr>Vision Statement:   We envision thriving, welcoming communities where families flourish and people experience restorative relationships with God, their neighbors, themselves, and all of creation</vt:lpstr>
      <vt:lpstr>“Weeping and crying no more… lives will not be cut short… people will build houses and dwell in them, and plant fields and enjoy them.”   — Isaiah 65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Church-Partner-Summit (Presentation)</dc:title>
  <cp:revision>2</cp:revision>
  <dcterms:created xsi:type="dcterms:W3CDTF">2006-08-16T00:00:00Z</dcterms:created>
  <dcterms:modified xsi:type="dcterms:W3CDTF">2024-05-23T13:58:31Z</dcterms:modified>
  <dc:identifier>DAF7S9QLqiM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0x010100A4AAF80EB8076E4186E72EB2ACC827F1</vt:lpwstr>
  </property>
  <property fmtid="{D5CDD505-2E9C-101B-9397-08002B2CF9AE}" pid="3" name="Doc/Media Type">
    <vt:lpwstr/>
  </property>
  <property fmtid="{D5CDD505-2E9C-101B-9397-08002B2CF9AE}" pid="4" name="Responsible Group">
    <vt:lpwstr/>
  </property>
  <property fmtid="{D5CDD505-2E9C-101B-9397-08002B2CF9AE}" pid="5" name="MediaServiceImageTags">
    <vt:lpwstr/>
  </property>
  <property fmtid="{D5CDD505-2E9C-101B-9397-08002B2CF9AE}" pid="6" name="Policy/Procedure Category">
    <vt:lpwstr/>
  </property>
  <property fmtid="{D5CDD505-2E9C-101B-9397-08002B2CF9AE}" pid="7" name="Initiative/Program">
    <vt:lpwstr/>
  </property>
  <property fmtid="{D5CDD505-2E9C-101B-9397-08002B2CF9AE}" pid="8" name="WR Location">
    <vt:lpwstr/>
  </property>
</Properties>
</file>