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78" r:id="rId6"/>
    <p:sldId id="268" r:id="rId7"/>
    <p:sldId id="270" r:id="rId8"/>
    <p:sldId id="292" r:id="rId9"/>
    <p:sldId id="272" r:id="rId10"/>
    <p:sldId id="261" r:id="rId11"/>
    <p:sldId id="273" r:id="rId12"/>
    <p:sldId id="279" r:id="rId13"/>
    <p:sldId id="280" r:id="rId14"/>
    <p:sldId id="274" r:id="rId15"/>
    <p:sldId id="263" r:id="rId16"/>
    <p:sldId id="275" r:id="rId17"/>
    <p:sldId id="276" r:id="rId18"/>
    <p:sldId id="281" r:id="rId19"/>
    <p:sldId id="282" r:id="rId20"/>
    <p:sldId id="283" r:id="rId21"/>
    <p:sldId id="287" r:id="rId22"/>
    <p:sldId id="284" r:id="rId23"/>
    <p:sldId id="288" r:id="rId24"/>
    <p:sldId id="289" r:id="rId25"/>
    <p:sldId id="269" r:id="rId26"/>
    <p:sldId id="25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83" d="100"/>
          <a:sy n="83" d="100"/>
        </p:scale>
        <p:origin x="100" y="1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White" userId="15895901-b0d0-41ec-b373-2e4a697c3add" providerId="ADAL" clId="{5449E782-2F14-4C11-85AE-C813290BC5C9}"/>
    <pc:docChg chg="undo custSel addSld delSld modSld sldOrd modMainMaster">
      <pc:chgData name="Andrew White" userId="15895901-b0d0-41ec-b373-2e4a697c3add" providerId="ADAL" clId="{5449E782-2F14-4C11-85AE-C813290BC5C9}" dt="2024-10-16T14:16:48.665" v="5510"/>
      <pc:docMkLst>
        <pc:docMk/>
      </pc:docMkLst>
      <pc:sldChg chg="modSp mod setBg">
        <pc:chgData name="Andrew White" userId="15895901-b0d0-41ec-b373-2e4a697c3add" providerId="ADAL" clId="{5449E782-2F14-4C11-85AE-C813290BC5C9}" dt="2024-10-09T15:12:07.325" v="4161" actId="20577"/>
        <pc:sldMkLst>
          <pc:docMk/>
          <pc:sldMk cId="695478066" sldId="256"/>
        </pc:sldMkLst>
        <pc:spChg chg="mod">
          <ac:chgData name="Andrew White" userId="15895901-b0d0-41ec-b373-2e4a697c3add" providerId="ADAL" clId="{5449E782-2F14-4C11-85AE-C813290BC5C9}" dt="2024-10-09T15:12:07.325" v="4161" actId="20577"/>
          <ac:spMkLst>
            <pc:docMk/>
            <pc:sldMk cId="695478066" sldId="256"/>
            <ac:spMk id="2" creationId="{02752501-A12F-B870-BE57-A49513DFFBA5}"/>
          </ac:spMkLst>
        </pc:spChg>
        <pc:spChg chg="mod">
          <ac:chgData name="Andrew White" userId="15895901-b0d0-41ec-b373-2e4a697c3add" providerId="ADAL" clId="{5449E782-2F14-4C11-85AE-C813290BC5C9}" dt="2024-09-26T04:28:26.456" v="83" actId="114"/>
          <ac:spMkLst>
            <pc:docMk/>
            <pc:sldMk cId="695478066" sldId="256"/>
            <ac:spMk id="3" creationId="{2FFC8919-7459-1DDE-0CBC-5F33BBE775E1}"/>
          </ac:spMkLst>
        </pc:spChg>
      </pc:sldChg>
      <pc:sldChg chg="addSp delSp modSp del mod">
        <pc:chgData name="Andrew White" userId="15895901-b0d0-41ec-b373-2e4a697c3add" providerId="ADAL" clId="{5449E782-2F14-4C11-85AE-C813290BC5C9}" dt="2024-10-08T21:13:15.682" v="4137" actId="47"/>
        <pc:sldMkLst>
          <pc:docMk/>
          <pc:sldMk cId="3494308404" sldId="260"/>
        </pc:sldMkLst>
        <pc:spChg chg="mod">
          <ac:chgData name="Andrew White" userId="15895901-b0d0-41ec-b373-2e4a697c3add" providerId="ADAL" clId="{5449E782-2F14-4C11-85AE-C813290BC5C9}" dt="2024-09-26T13:52:31.680" v="848" actId="1035"/>
          <ac:spMkLst>
            <pc:docMk/>
            <pc:sldMk cId="3494308404" sldId="260"/>
            <ac:spMk id="3" creationId="{8C186C1E-A72A-98DB-7D87-94BB9C4A000D}"/>
          </ac:spMkLst>
        </pc:spChg>
        <pc:spChg chg="mod">
          <ac:chgData name="Andrew White" userId="15895901-b0d0-41ec-b373-2e4a697c3add" providerId="ADAL" clId="{5449E782-2F14-4C11-85AE-C813290BC5C9}" dt="2024-09-26T13:56:03.639" v="1266" actId="113"/>
          <ac:spMkLst>
            <pc:docMk/>
            <pc:sldMk cId="3494308404" sldId="260"/>
            <ac:spMk id="4" creationId="{F5052F6E-38D5-F590-0700-8F7898BEE902}"/>
          </ac:spMkLst>
        </pc:spChg>
        <pc:spChg chg="add mod">
          <ac:chgData name="Andrew White" userId="15895901-b0d0-41ec-b373-2e4a697c3add" providerId="ADAL" clId="{5449E782-2F14-4C11-85AE-C813290BC5C9}" dt="2024-09-26T13:51:24.643" v="817" actId="478"/>
          <ac:spMkLst>
            <pc:docMk/>
            <pc:sldMk cId="3494308404" sldId="260"/>
            <ac:spMk id="6" creationId="{5200888D-7BE1-479A-A8EA-4EB154851064}"/>
          </ac:spMkLst>
        </pc:spChg>
        <pc:picChg chg="del">
          <ac:chgData name="Andrew White" userId="15895901-b0d0-41ec-b373-2e4a697c3add" providerId="ADAL" clId="{5449E782-2F14-4C11-85AE-C813290BC5C9}" dt="2024-09-26T13:51:24.643" v="817" actId="478"/>
          <ac:picMkLst>
            <pc:docMk/>
            <pc:sldMk cId="3494308404" sldId="260"/>
            <ac:picMk id="5" creationId="{86E7A4B1-0286-5A79-3B7A-1BF8C57424A6}"/>
          </ac:picMkLst>
        </pc:picChg>
      </pc:sldChg>
      <pc:sldChg chg="addSp delSp modSp mod ord">
        <pc:chgData name="Andrew White" userId="15895901-b0d0-41ec-b373-2e4a697c3add" providerId="ADAL" clId="{5449E782-2F14-4C11-85AE-C813290BC5C9}" dt="2024-10-16T14:14:59.889" v="5431"/>
        <pc:sldMkLst>
          <pc:docMk/>
          <pc:sldMk cId="1146655922" sldId="261"/>
        </pc:sldMkLst>
        <pc:spChg chg="mod">
          <ac:chgData name="Andrew White" userId="15895901-b0d0-41ec-b373-2e4a697c3add" providerId="ADAL" clId="{5449E782-2F14-4C11-85AE-C813290BC5C9}" dt="2024-10-09T19:22:27.211" v="5272" actId="14100"/>
          <ac:spMkLst>
            <pc:docMk/>
            <pc:sldMk cId="1146655922" sldId="261"/>
            <ac:spMk id="2" creationId="{339FB131-A1D3-66DC-DB74-20EE94213D1B}"/>
          </ac:spMkLst>
        </pc:spChg>
        <pc:spChg chg="mod">
          <ac:chgData name="Andrew White" userId="15895901-b0d0-41ec-b373-2e4a697c3add" providerId="ADAL" clId="{5449E782-2F14-4C11-85AE-C813290BC5C9}" dt="2024-10-09T19:22:30.888" v="5273" actId="14100"/>
          <ac:spMkLst>
            <pc:docMk/>
            <pc:sldMk cId="1146655922" sldId="261"/>
            <ac:spMk id="4" creationId="{AC4032BB-EAAC-73F2-04EE-DF894677009E}"/>
          </ac:spMkLst>
        </pc:spChg>
        <pc:spChg chg="add del mod">
          <ac:chgData name="Andrew White" userId="15895901-b0d0-41ec-b373-2e4a697c3add" providerId="ADAL" clId="{5449E782-2F14-4C11-85AE-C813290BC5C9}" dt="2024-09-26T14:14:09.545" v="2209" actId="478"/>
          <ac:spMkLst>
            <pc:docMk/>
            <pc:sldMk cId="1146655922" sldId="261"/>
            <ac:spMk id="6" creationId="{35679989-776B-4788-941C-BAF83F78ACA2}"/>
          </ac:spMkLst>
        </pc:spChg>
        <pc:graphicFrameChg chg="del">
          <ac:chgData name="Andrew White" userId="15895901-b0d0-41ec-b373-2e4a697c3add" providerId="ADAL" clId="{5449E782-2F14-4C11-85AE-C813290BC5C9}" dt="2024-09-26T14:14:07.743" v="2208" actId="478"/>
          <ac:graphicFrameMkLst>
            <pc:docMk/>
            <pc:sldMk cId="1146655922" sldId="261"/>
            <ac:graphicFrameMk id="5" creationId="{24E3D328-9CB3-2F04-4F85-6658581AD54C}"/>
          </ac:graphicFrameMkLst>
        </pc:graphicFrameChg>
        <pc:picChg chg="add del mod">
          <ac:chgData name="Andrew White" userId="15895901-b0d0-41ec-b373-2e4a697c3add" providerId="ADAL" clId="{5449E782-2F14-4C11-85AE-C813290BC5C9}" dt="2024-10-16T14:14:18.336" v="5423"/>
          <ac:picMkLst>
            <pc:docMk/>
            <pc:sldMk cId="1146655922" sldId="261"/>
            <ac:picMk id="5" creationId="{86A1B788-94B5-4633-8F29-C9B979E4C4C4}"/>
          </ac:picMkLst>
        </pc:picChg>
        <pc:picChg chg="add mod">
          <ac:chgData name="Andrew White" userId="15895901-b0d0-41ec-b373-2e4a697c3add" providerId="ADAL" clId="{5449E782-2F14-4C11-85AE-C813290BC5C9}" dt="2024-10-16T14:14:59.889" v="5431"/>
          <ac:picMkLst>
            <pc:docMk/>
            <pc:sldMk cId="1146655922" sldId="261"/>
            <ac:picMk id="6" creationId="{DF646513-8387-41A0-9519-7BDF7425300F}"/>
          </ac:picMkLst>
        </pc:picChg>
      </pc:sldChg>
      <pc:sldChg chg="addSp delSp modSp del mod">
        <pc:chgData name="Andrew White" userId="15895901-b0d0-41ec-b373-2e4a697c3add" providerId="ADAL" clId="{5449E782-2F14-4C11-85AE-C813290BC5C9}" dt="2024-09-26T14:32:03.558" v="3481" actId="47"/>
        <pc:sldMkLst>
          <pc:docMk/>
          <pc:sldMk cId="3977133835" sldId="262"/>
        </pc:sldMkLst>
        <pc:spChg chg="add mod">
          <ac:chgData name="Andrew White" userId="15895901-b0d0-41ec-b373-2e4a697c3add" providerId="ADAL" clId="{5449E782-2F14-4C11-85AE-C813290BC5C9}" dt="2024-09-26T14:30:45.019" v="3476" actId="478"/>
          <ac:spMkLst>
            <pc:docMk/>
            <pc:sldMk cId="3977133835" sldId="262"/>
            <ac:spMk id="6" creationId="{EC8DD040-4120-4B59-B08A-3B9040FC5DE2}"/>
          </ac:spMkLst>
        </pc:spChg>
        <pc:graphicFrameChg chg="del">
          <ac:chgData name="Andrew White" userId="15895901-b0d0-41ec-b373-2e4a697c3add" providerId="ADAL" clId="{5449E782-2F14-4C11-85AE-C813290BC5C9}" dt="2024-09-26T14:30:45.019" v="3476" actId="478"/>
          <ac:graphicFrameMkLst>
            <pc:docMk/>
            <pc:sldMk cId="3977133835" sldId="262"/>
            <ac:graphicFrameMk id="5" creationId="{37F2B8F7-6357-810B-5052-A2FC3F2103F2}"/>
          </ac:graphicFrameMkLst>
        </pc:graphicFrameChg>
      </pc:sldChg>
      <pc:sldChg chg="addSp delSp modSp mod">
        <pc:chgData name="Andrew White" userId="15895901-b0d0-41ec-b373-2e4a697c3add" providerId="ADAL" clId="{5449E782-2F14-4C11-85AE-C813290BC5C9}" dt="2024-10-16T14:15:18.272" v="5437" actId="1076"/>
        <pc:sldMkLst>
          <pc:docMk/>
          <pc:sldMk cId="1833190361" sldId="263"/>
        </pc:sldMkLst>
        <pc:spChg chg="mod">
          <ac:chgData name="Andrew White" userId="15895901-b0d0-41ec-b373-2e4a697c3add" providerId="ADAL" clId="{5449E782-2F14-4C11-85AE-C813290BC5C9}" dt="2024-10-09T19:17:13.773" v="5251" actId="14100"/>
          <ac:spMkLst>
            <pc:docMk/>
            <pc:sldMk cId="1833190361" sldId="263"/>
            <ac:spMk id="3" creationId="{650A7A2A-B717-DAAF-325F-59105C9579DA}"/>
          </ac:spMkLst>
        </pc:spChg>
        <pc:spChg chg="mod">
          <ac:chgData name="Andrew White" userId="15895901-b0d0-41ec-b373-2e4a697c3add" providerId="ADAL" clId="{5449E782-2F14-4C11-85AE-C813290BC5C9}" dt="2024-10-09T19:17:20.442" v="5253" actId="14100"/>
          <ac:spMkLst>
            <pc:docMk/>
            <pc:sldMk cId="1833190361" sldId="263"/>
            <ac:spMk id="4" creationId="{775AEE40-8D3D-F646-B524-BC7BB1821EEA}"/>
          </ac:spMkLst>
        </pc:spChg>
        <pc:spChg chg="add del mod">
          <ac:chgData name="Andrew White" userId="15895901-b0d0-41ec-b373-2e4a697c3add" providerId="ADAL" clId="{5449E782-2F14-4C11-85AE-C813290BC5C9}" dt="2024-10-09T17:12:57.971" v="4933"/>
          <ac:spMkLst>
            <pc:docMk/>
            <pc:sldMk cId="1833190361" sldId="263"/>
            <ac:spMk id="6" creationId="{C2B03FBB-A4AB-4322-B8E2-C83024DF6E06}"/>
          </ac:spMkLst>
        </pc:spChg>
        <pc:picChg chg="del">
          <ac:chgData name="Andrew White" userId="15895901-b0d0-41ec-b373-2e4a697c3add" providerId="ADAL" clId="{5449E782-2F14-4C11-85AE-C813290BC5C9}" dt="2024-09-26T14:03:52.851" v="1956" actId="478"/>
          <ac:picMkLst>
            <pc:docMk/>
            <pc:sldMk cId="1833190361" sldId="263"/>
            <ac:picMk id="5" creationId="{63ED474D-87B9-B085-7FBE-F8922FD2B319}"/>
          </ac:picMkLst>
        </pc:picChg>
        <pc:picChg chg="add mod">
          <ac:chgData name="Andrew White" userId="15895901-b0d0-41ec-b373-2e4a697c3add" providerId="ADAL" clId="{5449E782-2F14-4C11-85AE-C813290BC5C9}" dt="2024-10-16T14:15:18.272" v="5437" actId="1076"/>
          <ac:picMkLst>
            <pc:docMk/>
            <pc:sldMk cId="1833190361" sldId="263"/>
            <ac:picMk id="5" creationId="{A084732C-6724-44B0-8016-0E62C588B2E1}"/>
          </ac:picMkLst>
        </pc:picChg>
        <pc:picChg chg="add del mod">
          <ac:chgData name="Andrew White" userId="15895901-b0d0-41ec-b373-2e4a697c3add" providerId="ADAL" clId="{5449E782-2F14-4C11-85AE-C813290BC5C9}" dt="2024-10-09T16:58:21.670" v="4434"/>
          <ac:picMkLst>
            <pc:docMk/>
            <pc:sldMk cId="1833190361" sldId="263"/>
            <ac:picMk id="5" creationId="{DA77B65C-948C-41B3-9AA4-6EAE950A5F7E}"/>
          </ac:picMkLst>
        </pc:picChg>
        <pc:picChg chg="add mod modCrop">
          <ac:chgData name="Andrew White" userId="15895901-b0d0-41ec-b373-2e4a697c3add" providerId="ADAL" clId="{5449E782-2F14-4C11-85AE-C813290BC5C9}" dt="2024-10-09T17:23:48.622" v="5075" actId="14826"/>
          <ac:picMkLst>
            <pc:docMk/>
            <pc:sldMk cId="1833190361" sldId="263"/>
            <ac:picMk id="8" creationId="{D2FA058D-6954-46DA-9AEC-B0B5979E9CCF}"/>
          </ac:picMkLst>
        </pc:picChg>
      </pc:sldChg>
      <pc:sldChg chg="addSp delSp modSp del mod ord">
        <pc:chgData name="Andrew White" userId="15895901-b0d0-41ec-b373-2e4a697c3add" providerId="ADAL" clId="{5449E782-2F14-4C11-85AE-C813290BC5C9}" dt="2024-10-08T21:13:14.144" v="4136" actId="47"/>
        <pc:sldMkLst>
          <pc:docMk/>
          <pc:sldMk cId="343094329" sldId="264"/>
        </pc:sldMkLst>
        <pc:spChg chg="mod">
          <ac:chgData name="Andrew White" userId="15895901-b0d0-41ec-b373-2e4a697c3add" providerId="ADAL" clId="{5449E782-2F14-4C11-85AE-C813290BC5C9}" dt="2024-09-26T13:57:11.502" v="1271"/>
          <ac:spMkLst>
            <pc:docMk/>
            <pc:sldMk cId="343094329" sldId="264"/>
            <ac:spMk id="2" creationId="{DCAC73A4-CE31-F19D-1A0D-A676E82BED84}"/>
          </ac:spMkLst>
        </pc:spChg>
        <pc:spChg chg="mod">
          <ac:chgData name="Andrew White" userId="15895901-b0d0-41ec-b373-2e4a697c3add" providerId="ADAL" clId="{5449E782-2F14-4C11-85AE-C813290BC5C9}" dt="2024-09-26T13:59:06.724" v="1552" actId="113"/>
          <ac:spMkLst>
            <pc:docMk/>
            <pc:sldMk cId="343094329" sldId="264"/>
            <ac:spMk id="3" creationId="{9B6E2984-EC1C-B14B-4471-77DC7500C366}"/>
          </ac:spMkLst>
        </pc:spChg>
        <pc:spChg chg="add mod">
          <ac:chgData name="Andrew White" userId="15895901-b0d0-41ec-b373-2e4a697c3add" providerId="ADAL" clId="{5449E782-2F14-4C11-85AE-C813290BC5C9}" dt="2024-09-26T13:57:14.251" v="1272" actId="478"/>
          <ac:spMkLst>
            <pc:docMk/>
            <pc:sldMk cId="343094329" sldId="264"/>
            <ac:spMk id="6" creationId="{4DB04096-8D9C-42D3-82E1-9C51C74EE966}"/>
          </ac:spMkLst>
        </pc:spChg>
        <pc:picChg chg="del">
          <ac:chgData name="Andrew White" userId="15895901-b0d0-41ec-b373-2e4a697c3add" providerId="ADAL" clId="{5449E782-2F14-4C11-85AE-C813290BC5C9}" dt="2024-09-26T13:57:14.251" v="1272" actId="478"/>
          <ac:picMkLst>
            <pc:docMk/>
            <pc:sldMk cId="343094329" sldId="264"/>
            <ac:picMk id="5" creationId="{448570F6-98A1-BDE7-C659-3B4698D00BAA}"/>
          </ac:picMkLst>
        </pc:picChg>
      </pc:sldChg>
      <pc:sldChg chg="del">
        <pc:chgData name="Andrew White" userId="15895901-b0d0-41ec-b373-2e4a697c3add" providerId="ADAL" clId="{5449E782-2F14-4C11-85AE-C813290BC5C9}" dt="2024-09-26T14:32:02.461" v="3480" actId="47"/>
        <pc:sldMkLst>
          <pc:docMk/>
          <pc:sldMk cId="3204879408" sldId="265"/>
        </pc:sldMkLst>
      </pc:sldChg>
      <pc:sldChg chg="del">
        <pc:chgData name="Andrew White" userId="15895901-b0d0-41ec-b373-2e4a697c3add" providerId="ADAL" clId="{5449E782-2F14-4C11-85AE-C813290BC5C9}" dt="2024-09-26T14:32:01.538" v="3479" actId="47"/>
        <pc:sldMkLst>
          <pc:docMk/>
          <pc:sldMk cId="2893290972" sldId="266"/>
        </pc:sldMkLst>
      </pc:sldChg>
      <pc:sldChg chg="del">
        <pc:chgData name="Andrew White" userId="15895901-b0d0-41ec-b373-2e4a697c3add" providerId="ADAL" clId="{5449E782-2F14-4C11-85AE-C813290BC5C9}" dt="2024-09-26T14:32:00.514" v="3478" actId="47"/>
        <pc:sldMkLst>
          <pc:docMk/>
          <pc:sldMk cId="3155498757" sldId="267"/>
        </pc:sldMkLst>
      </pc:sldChg>
      <pc:sldChg chg="addSp delSp modSp new mod setBg">
        <pc:chgData name="Andrew White" userId="15895901-b0d0-41ec-b373-2e4a697c3add" providerId="ADAL" clId="{5449E782-2F14-4C11-85AE-C813290BC5C9}" dt="2024-10-16T14:14:45.342" v="5427" actId="1076"/>
        <pc:sldMkLst>
          <pc:docMk/>
          <pc:sldMk cId="2527917787" sldId="268"/>
        </pc:sldMkLst>
        <pc:spChg chg="mod">
          <ac:chgData name="Andrew White" userId="15895901-b0d0-41ec-b373-2e4a697c3add" providerId="ADAL" clId="{5449E782-2F14-4C11-85AE-C813290BC5C9}" dt="2024-09-26T13:25:55.909" v="122" actId="1076"/>
          <ac:spMkLst>
            <pc:docMk/>
            <pc:sldMk cId="2527917787" sldId="268"/>
            <ac:spMk id="2" creationId="{E8A0E7C3-3DB4-42B8-8929-C6884D84F00F}"/>
          </ac:spMkLst>
        </pc:spChg>
        <pc:spChg chg="mod">
          <ac:chgData name="Andrew White" userId="15895901-b0d0-41ec-b373-2e4a697c3add" providerId="ADAL" clId="{5449E782-2F14-4C11-85AE-C813290BC5C9}" dt="2024-10-16T14:06:28.268" v="5362" actId="207"/>
          <ac:spMkLst>
            <pc:docMk/>
            <pc:sldMk cId="2527917787" sldId="268"/>
            <ac:spMk id="3" creationId="{C35FB926-4187-4BDF-BBC1-DEE17DEBAD37}"/>
          </ac:spMkLst>
        </pc:spChg>
        <pc:spChg chg="add del">
          <ac:chgData name="Andrew White" userId="15895901-b0d0-41ec-b373-2e4a697c3add" providerId="ADAL" clId="{5449E782-2F14-4C11-85AE-C813290BC5C9}" dt="2024-09-26T13:24:51.784" v="111" actId="11529"/>
          <ac:spMkLst>
            <pc:docMk/>
            <pc:sldMk cId="2527917787" sldId="268"/>
            <ac:spMk id="4" creationId="{26E6DD40-D873-4AAA-96D1-A2F2A361A4D3}"/>
          </ac:spMkLst>
        </pc:spChg>
        <pc:spChg chg="add del mod">
          <ac:chgData name="Andrew White" userId="15895901-b0d0-41ec-b373-2e4a697c3add" providerId="ADAL" clId="{5449E782-2F14-4C11-85AE-C813290BC5C9}" dt="2024-09-26T13:25:10.565" v="115" actId="11529"/>
          <ac:spMkLst>
            <pc:docMk/>
            <pc:sldMk cId="2527917787" sldId="268"/>
            <ac:spMk id="5" creationId="{87258F76-A043-430D-824F-4A6C3E9E4DF7}"/>
          </ac:spMkLst>
        </pc:spChg>
        <pc:spChg chg="add del mod">
          <ac:chgData name="Andrew White" userId="15895901-b0d0-41ec-b373-2e4a697c3add" providerId="ADAL" clId="{5449E782-2F14-4C11-85AE-C813290BC5C9}" dt="2024-09-26T13:25:38.253" v="119" actId="11529"/>
          <ac:spMkLst>
            <pc:docMk/>
            <pc:sldMk cId="2527917787" sldId="268"/>
            <ac:spMk id="6" creationId="{7F4D60C7-F75B-47A8-9CE1-02507871CCA9}"/>
          </ac:spMkLst>
        </pc:spChg>
        <pc:spChg chg="add del mod">
          <ac:chgData name="Andrew White" userId="15895901-b0d0-41ec-b373-2e4a697c3add" providerId="ADAL" clId="{5449E782-2F14-4C11-85AE-C813290BC5C9}" dt="2024-09-26T13:48:53.810" v="733" actId="478"/>
          <ac:spMkLst>
            <pc:docMk/>
            <pc:sldMk cId="2527917787" sldId="268"/>
            <ac:spMk id="7" creationId="{54A2D599-B813-4731-82C9-B7640D088F8D}"/>
          </ac:spMkLst>
        </pc:spChg>
        <pc:spChg chg="add del mod">
          <ac:chgData name="Andrew White" userId="15895901-b0d0-41ec-b373-2e4a697c3add" providerId="ADAL" clId="{5449E782-2F14-4C11-85AE-C813290BC5C9}" dt="2024-09-26T13:32:55.840" v="277" actId="478"/>
          <ac:spMkLst>
            <pc:docMk/>
            <pc:sldMk cId="2527917787" sldId="268"/>
            <ac:spMk id="10" creationId="{0438BDB8-A354-47D9-AA0E-1FFBD6E58593}"/>
          </ac:spMkLst>
        </pc:spChg>
        <pc:spChg chg="add del mod">
          <ac:chgData name="Andrew White" userId="15895901-b0d0-41ec-b373-2e4a697c3add" providerId="ADAL" clId="{5449E782-2F14-4C11-85AE-C813290BC5C9}" dt="2024-09-26T13:47:45.104" v="602" actId="478"/>
          <ac:spMkLst>
            <pc:docMk/>
            <pc:sldMk cId="2527917787" sldId="268"/>
            <ac:spMk id="11" creationId="{E79910CB-8E1E-4B0B-9152-581CE4FA8E7D}"/>
          </ac:spMkLst>
        </pc:spChg>
        <pc:spChg chg="add del mod">
          <ac:chgData name="Andrew White" userId="15895901-b0d0-41ec-b373-2e4a697c3add" providerId="ADAL" clId="{5449E782-2F14-4C11-85AE-C813290BC5C9}" dt="2024-09-26T13:33:26.124" v="285" actId="478"/>
          <ac:spMkLst>
            <pc:docMk/>
            <pc:sldMk cId="2527917787" sldId="268"/>
            <ac:spMk id="12" creationId="{FC34FA35-48A4-419B-A099-0738C20C1704}"/>
          </ac:spMkLst>
        </pc:spChg>
        <pc:spChg chg="add del mod">
          <ac:chgData name="Andrew White" userId="15895901-b0d0-41ec-b373-2e4a697c3add" providerId="ADAL" clId="{5449E782-2F14-4C11-85AE-C813290BC5C9}" dt="2024-09-26T13:43:41.159" v="562" actId="478"/>
          <ac:spMkLst>
            <pc:docMk/>
            <pc:sldMk cId="2527917787" sldId="268"/>
            <ac:spMk id="13" creationId="{8C0449DE-23B5-47A0-A922-79C9FE91E8D1}"/>
          </ac:spMkLst>
        </pc:spChg>
        <pc:spChg chg="add del mod">
          <ac:chgData name="Andrew White" userId="15895901-b0d0-41ec-b373-2e4a697c3add" providerId="ADAL" clId="{5449E782-2F14-4C11-85AE-C813290BC5C9}" dt="2024-09-26T13:45:25.137" v="579" actId="478"/>
          <ac:spMkLst>
            <pc:docMk/>
            <pc:sldMk cId="2527917787" sldId="268"/>
            <ac:spMk id="14" creationId="{1EA30BED-F605-456F-807E-E4F41158AB5A}"/>
          </ac:spMkLst>
        </pc:spChg>
        <pc:spChg chg="add del mod">
          <ac:chgData name="Andrew White" userId="15895901-b0d0-41ec-b373-2e4a697c3add" providerId="ADAL" clId="{5449E782-2F14-4C11-85AE-C813290BC5C9}" dt="2024-09-26T13:46:41.443" v="591" actId="478"/>
          <ac:spMkLst>
            <pc:docMk/>
            <pc:sldMk cId="2527917787" sldId="268"/>
            <ac:spMk id="17" creationId="{C1F9F186-5603-4BAE-B9FD-37C0D45AC7D6}"/>
          </ac:spMkLst>
        </pc:spChg>
        <pc:spChg chg="add mod">
          <ac:chgData name="Andrew White" userId="15895901-b0d0-41ec-b373-2e4a697c3add" providerId="ADAL" clId="{5449E782-2F14-4C11-85AE-C813290BC5C9}" dt="2024-10-16T14:06:30.680" v="5363" actId="207"/>
          <ac:spMkLst>
            <pc:docMk/>
            <pc:sldMk cId="2527917787" sldId="268"/>
            <ac:spMk id="18" creationId="{76BB037E-366C-42C9-B0E0-8FF810B4A55B}"/>
          </ac:spMkLst>
        </pc:spChg>
        <pc:spChg chg="add mod">
          <ac:chgData name="Andrew White" userId="15895901-b0d0-41ec-b373-2e4a697c3add" providerId="ADAL" clId="{5449E782-2F14-4C11-85AE-C813290BC5C9}" dt="2024-10-16T14:06:34.559" v="5364" actId="207"/>
          <ac:spMkLst>
            <pc:docMk/>
            <pc:sldMk cId="2527917787" sldId="268"/>
            <ac:spMk id="19" creationId="{2112DAD1-324D-4049-94DF-B9CB3A2277B1}"/>
          </ac:spMkLst>
        </pc:spChg>
        <pc:spChg chg="add mod">
          <ac:chgData name="Andrew White" userId="15895901-b0d0-41ec-b373-2e4a697c3add" providerId="ADAL" clId="{5449E782-2F14-4C11-85AE-C813290BC5C9}" dt="2024-10-16T14:06:36.620" v="5365" actId="207"/>
          <ac:spMkLst>
            <pc:docMk/>
            <pc:sldMk cId="2527917787" sldId="268"/>
            <ac:spMk id="20" creationId="{EA47AB86-F15D-4203-AF10-B39D43D0EA44}"/>
          </ac:spMkLst>
        </pc:spChg>
        <pc:spChg chg="add mod">
          <ac:chgData name="Andrew White" userId="15895901-b0d0-41ec-b373-2e4a697c3add" providerId="ADAL" clId="{5449E782-2F14-4C11-85AE-C813290BC5C9}" dt="2024-10-16T14:06:21.108" v="5360" actId="207"/>
          <ac:spMkLst>
            <pc:docMk/>
            <pc:sldMk cId="2527917787" sldId="268"/>
            <ac:spMk id="21" creationId="{E94CE2EA-8423-41C6-8E78-2AB282DA3CD5}"/>
          </ac:spMkLst>
        </pc:spChg>
        <pc:spChg chg="add mod">
          <ac:chgData name="Andrew White" userId="15895901-b0d0-41ec-b373-2e4a697c3add" providerId="ADAL" clId="{5449E782-2F14-4C11-85AE-C813290BC5C9}" dt="2024-10-16T14:06:24.915" v="5361" actId="207"/>
          <ac:spMkLst>
            <pc:docMk/>
            <pc:sldMk cId="2527917787" sldId="268"/>
            <ac:spMk id="24" creationId="{DD9F603B-4683-4992-A639-B0B7AD0C3400}"/>
          </ac:spMkLst>
        </pc:spChg>
        <pc:picChg chg="add mod">
          <ac:chgData name="Andrew White" userId="15895901-b0d0-41ec-b373-2e4a697c3add" providerId="ADAL" clId="{5449E782-2F14-4C11-85AE-C813290BC5C9}" dt="2024-10-16T14:14:45.342" v="5427" actId="1076"/>
          <ac:picMkLst>
            <pc:docMk/>
            <pc:sldMk cId="2527917787" sldId="268"/>
            <ac:picMk id="5" creationId="{8719FF8C-5C80-4220-BFD0-1E989A810CA4}"/>
          </ac:picMkLst>
        </pc:picChg>
        <pc:cxnChg chg="add mod">
          <ac:chgData name="Andrew White" userId="15895901-b0d0-41ec-b373-2e4a697c3add" providerId="ADAL" clId="{5449E782-2F14-4C11-85AE-C813290BC5C9}" dt="2024-09-26T13:47:08.520" v="597" actId="1076"/>
          <ac:cxnSpMkLst>
            <pc:docMk/>
            <pc:sldMk cId="2527917787" sldId="268"/>
            <ac:cxnSpMk id="16" creationId="{2306EC2C-1E86-49E2-8496-1C4E11D5B40E}"/>
          </ac:cxnSpMkLst>
        </pc:cxnChg>
        <pc:cxnChg chg="add mod">
          <ac:chgData name="Andrew White" userId="15895901-b0d0-41ec-b373-2e4a697c3add" providerId="ADAL" clId="{5449E782-2F14-4C11-85AE-C813290BC5C9}" dt="2024-10-16T14:06:14.745" v="5359" actId="13822"/>
          <ac:cxnSpMkLst>
            <pc:docMk/>
            <pc:sldMk cId="2527917787" sldId="268"/>
            <ac:cxnSpMk id="23" creationId="{81F2E295-1326-41DB-8D5D-B61E05FCA143}"/>
          </ac:cxnSpMkLst>
        </pc:cxnChg>
        <pc:cxnChg chg="add mod">
          <ac:chgData name="Andrew White" userId="15895901-b0d0-41ec-b373-2e4a697c3add" providerId="ADAL" clId="{5449E782-2F14-4C11-85AE-C813290BC5C9}" dt="2024-10-16T14:06:12.142" v="5358" actId="13822"/>
          <ac:cxnSpMkLst>
            <pc:docMk/>
            <pc:sldMk cId="2527917787" sldId="268"/>
            <ac:cxnSpMk id="25" creationId="{C4B5FE3F-E2BE-4751-8C59-B6DF77DD61DE}"/>
          </ac:cxnSpMkLst>
        </pc:cxnChg>
      </pc:sldChg>
      <pc:sldChg chg="addSp modSp new mod setBg modShow">
        <pc:chgData name="Andrew White" userId="15895901-b0d0-41ec-b373-2e4a697c3add" providerId="ADAL" clId="{5449E782-2F14-4C11-85AE-C813290BC5C9}" dt="2024-10-16T14:15:44.300" v="5446"/>
        <pc:sldMkLst>
          <pc:docMk/>
          <pc:sldMk cId="464055670" sldId="269"/>
        </pc:sldMkLst>
        <pc:spChg chg="mod">
          <ac:chgData name="Andrew White" userId="15895901-b0d0-41ec-b373-2e4a697c3add" providerId="ADAL" clId="{5449E782-2F14-4C11-85AE-C813290BC5C9}" dt="2024-09-26T13:35:51.123" v="346" actId="27636"/>
          <ac:spMkLst>
            <pc:docMk/>
            <pc:sldMk cId="464055670" sldId="269"/>
            <ac:spMk id="2" creationId="{7C543876-5984-4015-9E50-08790344F64B}"/>
          </ac:spMkLst>
        </pc:spChg>
        <pc:spChg chg="mod">
          <ac:chgData name="Andrew White" userId="15895901-b0d0-41ec-b373-2e4a697c3add" providerId="ADAL" clId="{5449E782-2F14-4C11-85AE-C813290BC5C9}" dt="2024-10-16T14:10:32.096" v="5405" actId="20577"/>
          <ac:spMkLst>
            <pc:docMk/>
            <pc:sldMk cId="464055670" sldId="269"/>
            <ac:spMk id="3" creationId="{AB5301A5-BFBC-4213-A39E-F354A2DFECE8}"/>
          </ac:spMkLst>
        </pc:spChg>
        <pc:picChg chg="add mod">
          <ac:chgData name="Andrew White" userId="15895901-b0d0-41ec-b373-2e4a697c3add" providerId="ADAL" clId="{5449E782-2F14-4C11-85AE-C813290BC5C9}" dt="2024-10-16T14:15:44.300" v="5446"/>
          <ac:picMkLst>
            <pc:docMk/>
            <pc:sldMk cId="464055670" sldId="269"/>
            <ac:picMk id="4" creationId="{E9B67A1F-A445-4F9A-8705-0360AB168027}"/>
          </ac:picMkLst>
        </pc:picChg>
      </pc:sldChg>
      <pc:sldChg chg="new del">
        <pc:chgData name="Andrew White" userId="15895901-b0d0-41ec-b373-2e4a697c3add" providerId="ADAL" clId="{5449E782-2F14-4C11-85AE-C813290BC5C9}" dt="2024-09-26T13:35:33.346" v="336" actId="680"/>
        <pc:sldMkLst>
          <pc:docMk/>
          <pc:sldMk cId="1529448422" sldId="269"/>
        </pc:sldMkLst>
      </pc:sldChg>
      <pc:sldChg chg="addSp delSp modSp new mod">
        <pc:chgData name="Andrew White" userId="15895901-b0d0-41ec-b373-2e4a697c3add" providerId="ADAL" clId="{5449E782-2F14-4C11-85AE-C813290BC5C9}" dt="2024-10-16T14:16:01.992" v="5450" actId="14100"/>
        <pc:sldMkLst>
          <pc:docMk/>
          <pc:sldMk cId="2226540338" sldId="270"/>
        </pc:sldMkLst>
        <pc:spChg chg="mod">
          <ac:chgData name="Andrew White" userId="15895901-b0d0-41ec-b373-2e4a697c3add" providerId="ADAL" clId="{5449E782-2F14-4C11-85AE-C813290BC5C9}" dt="2024-10-16T14:16:01.992" v="5450" actId="14100"/>
          <ac:spMkLst>
            <pc:docMk/>
            <pc:sldMk cId="2226540338" sldId="270"/>
            <ac:spMk id="2" creationId="{4F395E83-B01D-4615-80B7-44F22222FBB8}"/>
          </ac:spMkLst>
        </pc:spChg>
        <pc:spChg chg="mod">
          <ac:chgData name="Andrew White" userId="15895901-b0d0-41ec-b373-2e4a697c3add" providerId="ADAL" clId="{5449E782-2F14-4C11-85AE-C813290BC5C9}" dt="2024-10-09T15:04:29.620" v="4154" actId="14100"/>
          <ac:spMkLst>
            <pc:docMk/>
            <pc:sldMk cId="2226540338" sldId="270"/>
            <ac:spMk id="3" creationId="{F6505DDD-ABEA-4E75-B41C-714E2B080633}"/>
          </ac:spMkLst>
        </pc:spChg>
        <pc:picChg chg="add mod">
          <ac:chgData name="Andrew White" userId="15895901-b0d0-41ec-b373-2e4a697c3add" providerId="ADAL" clId="{5449E782-2F14-4C11-85AE-C813290BC5C9}" dt="2024-10-09T15:04:23.559" v="4153" actId="1076"/>
          <ac:picMkLst>
            <pc:docMk/>
            <pc:sldMk cId="2226540338" sldId="270"/>
            <ac:picMk id="4" creationId="{B092788C-9D64-4E61-8ABE-A9151569DCE2}"/>
          </ac:picMkLst>
        </pc:picChg>
        <pc:picChg chg="add del mod">
          <ac:chgData name="Andrew White" userId="15895901-b0d0-41ec-b373-2e4a697c3add" providerId="ADAL" clId="{5449E782-2F14-4C11-85AE-C813290BC5C9}" dt="2024-10-16T14:14:15.543" v="5422"/>
          <ac:picMkLst>
            <pc:docMk/>
            <pc:sldMk cId="2226540338" sldId="270"/>
            <ac:picMk id="5" creationId="{4D805B18-A590-469B-8F17-1ADDF2F3E451}"/>
          </ac:picMkLst>
        </pc:picChg>
        <pc:picChg chg="add del mod">
          <ac:chgData name="Andrew White" userId="15895901-b0d0-41ec-b373-2e4a697c3add" providerId="ADAL" clId="{5449E782-2F14-4C11-85AE-C813290BC5C9}" dt="2024-10-09T15:03:54.849" v="4151"/>
          <ac:picMkLst>
            <pc:docMk/>
            <pc:sldMk cId="2226540338" sldId="270"/>
            <ac:picMk id="6" creationId="{B033052C-BC88-4570-A8DE-C39AF968EA52}"/>
          </ac:picMkLst>
        </pc:picChg>
        <pc:picChg chg="add mod">
          <ac:chgData name="Andrew White" userId="15895901-b0d0-41ec-b373-2e4a697c3add" providerId="ADAL" clId="{5449E782-2F14-4C11-85AE-C813290BC5C9}" dt="2024-10-16T14:14:51.209" v="5428"/>
          <ac:picMkLst>
            <pc:docMk/>
            <pc:sldMk cId="2226540338" sldId="270"/>
            <ac:picMk id="6" creationId="{EA38939C-D9D7-4178-B4DD-248DB1F822A6}"/>
          </ac:picMkLst>
        </pc:picChg>
      </pc:sldChg>
      <pc:sldChg chg="addSp delSp modSp new del mod ord">
        <pc:chgData name="Andrew White" userId="15895901-b0d0-41ec-b373-2e4a697c3add" providerId="ADAL" clId="{5449E782-2F14-4C11-85AE-C813290BC5C9}" dt="2024-10-09T19:05:18.477" v="5182" actId="47"/>
        <pc:sldMkLst>
          <pc:docMk/>
          <pc:sldMk cId="3744028137" sldId="271"/>
        </pc:sldMkLst>
        <pc:spChg chg="mod">
          <ac:chgData name="Andrew White" userId="15895901-b0d0-41ec-b373-2e4a697c3add" providerId="ADAL" clId="{5449E782-2F14-4C11-85AE-C813290BC5C9}" dt="2024-09-26T14:04:17.334" v="1979" actId="20577"/>
          <ac:spMkLst>
            <pc:docMk/>
            <pc:sldMk cId="3744028137" sldId="271"/>
            <ac:spMk id="2" creationId="{017FE85A-1F32-43FA-9A2A-CF7FB816AEB8}"/>
          </ac:spMkLst>
        </pc:spChg>
        <pc:spChg chg="del">
          <ac:chgData name="Andrew White" userId="15895901-b0d0-41ec-b373-2e4a697c3add" providerId="ADAL" clId="{5449E782-2F14-4C11-85AE-C813290BC5C9}" dt="2024-10-09T15:03:19.771" v="4147"/>
          <ac:spMkLst>
            <pc:docMk/>
            <pc:sldMk cId="3744028137" sldId="271"/>
            <ac:spMk id="3" creationId="{A5D9CBCB-4966-4D40-B657-AF22D7118B55}"/>
          </ac:spMkLst>
        </pc:spChg>
        <pc:spChg chg="mod">
          <ac:chgData name="Andrew White" userId="15895901-b0d0-41ec-b373-2e4a697c3add" providerId="ADAL" clId="{5449E782-2F14-4C11-85AE-C813290BC5C9}" dt="2024-09-26T14:06:06.282" v="2011" actId="20577"/>
          <ac:spMkLst>
            <pc:docMk/>
            <pc:sldMk cId="3744028137" sldId="271"/>
            <ac:spMk id="4" creationId="{39D09A7A-92C1-4161-A3C4-1448A4478061}"/>
          </ac:spMkLst>
        </pc:spChg>
        <pc:spChg chg="add del mod">
          <ac:chgData name="Andrew White" userId="15895901-b0d0-41ec-b373-2e4a697c3add" providerId="ADAL" clId="{5449E782-2F14-4C11-85AE-C813290BC5C9}" dt="2024-10-09T19:02:17.730" v="5096" actId="478"/>
          <ac:spMkLst>
            <pc:docMk/>
            <pc:sldMk cId="3744028137" sldId="271"/>
            <ac:spMk id="10" creationId="{134D3CE9-C61F-4CD3-B686-517136983E9A}"/>
          </ac:spMkLst>
        </pc:spChg>
        <pc:picChg chg="add del mod">
          <ac:chgData name="Andrew White" userId="15895901-b0d0-41ec-b373-2e4a697c3add" providerId="ADAL" clId="{5449E782-2F14-4C11-85AE-C813290BC5C9}" dt="2024-10-09T19:02:13.848" v="5095" actId="478"/>
          <ac:picMkLst>
            <pc:docMk/>
            <pc:sldMk cId="3744028137" sldId="271"/>
            <ac:picMk id="6" creationId="{06686C8E-C05E-4133-9214-4C5B5D901F30}"/>
          </ac:picMkLst>
        </pc:picChg>
        <pc:picChg chg="add del mod">
          <ac:chgData name="Andrew White" userId="15895901-b0d0-41ec-b373-2e4a697c3add" providerId="ADAL" clId="{5449E782-2F14-4C11-85AE-C813290BC5C9}" dt="2024-10-09T19:04:42.188" v="5177" actId="478"/>
          <ac:picMkLst>
            <pc:docMk/>
            <pc:sldMk cId="3744028137" sldId="271"/>
            <ac:picMk id="8" creationId="{B5969644-C28B-4353-BBFE-34E092DCA510}"/>
          </ac:picMkLst>
        </pc:picChg>
        <pc:picChg chg="add mod">
          <ac:chgData name="Andrew White" userId="15895901-b0d0-41ec-b373-2e4a697c3add" providerId="ADAL" clId="{5449E782-2F14-4C11-85AE-C813290BC5C9}" dt="2024-10-09T19:04:48.967" v="5178"/>
          <ac:picMkLst>
            <pc:docMk/>
            <pc:sldMk cId="3744028137" sldId="271"/>
            <ac:picMk id="12" creationId="{7CC3EFF6-62D3-46BD-8057-130927FD8880}"/>
          </ac:picMkLst>
        </pc:picChg>
      </pc:sldChg>
      <pc:sldChg chg="addSp delSp modSp add mod setBg">
        <pc:chgData name="Andrew White" userId="15895901-b0d0-41ec-b373-2e4a697c3add" providerId="ADAL" clId="{5449E782-2F14-4C11-85AE-C813290BC5C9}" dt="2024-10-16T14:14:57.393" v="5430"/>
        <pc:sldMkLst>
          <pc:docMk/>
          <pc:sldMk cId="41105685" sldId="272"/>
        </pc:sldMkLst>
        <pc:spChg chg="mod">
          <ac:chgData name="Andrew White" userId="15895901-b0d0-41ec-b373-2e4a697c3add" providerId="ADAL" clId="{5449E782-2F14-4C11-85AE-C813290BC5C9}" dt="2024-09-26T14:08:30.879" v="2030" actId="14100"/>
          <ac:spMkLst>
            <pc:docMk/>
            <pc:sldMk cId="41105685" sldId="272"/>
            <ac:spMk id="2" creationId="{017FE85A-1F32-43FA-9A2A-CF7FB816AEB8}"/>
          </ac:spMkLst>
        </pc:spChg>
        <pc:spChg chg="del">
          <ac:chgData name="Andrew White" userId="15895901-b0d0-41ec-b373-2e4a697c3add" providerId="ADAL" clId="{5449E782-2F14-4C11-85AE-C813290BC5C9}" dt="2024-09-26T14:08:01.126" v="2013" actId="478"/>
          <ac:spMkLst>
            <pc:docMk/>
            <pc:sldMk cId="41105685" sldId="272"/>
            <ac:spMk id="3" creationId="{A5D9CBCB-4966-4D40-B657-AF22D7118B55}"/>
          </ac:spMkLst>
        </pc:spChg>
        <pc:spChg chg="mod">
          <ac:chgData name="Andrew White" userId="15895901-b0d0-41ec-b373-2e4a697c3add" providerId="ADAL" clId="{5449E782-2F14-4C11-85AE-C813290BC5C9}" dt="2024-10-09T19:09:22.803" v="5195" actId="207"/>
          <ac:spMkLst>
            <pc:docMk/>
            <pc:sldMk cId="41105685" sldId="272"/>
            <ac:spMk id="4" creationId="{39D09A7A-92C1-4161-A3C4-1448A4478061}"/>
          </ac:spMkLst>
        </pc:spChg>
        <pc:spChg chg="add mod">
          <ac:chgData name="Andrew White" userId="15895901-b0d0-41ec-b373-2e4a697c3add" providerId="ADAL" clId="{5449E782-2F14-4C11-85AE-C813290BC5C9}" dt="2024-10-09T19:09:25.388" v="5196" actId="207"/>
          <ac:spMkLst>
            <pc:docMk/>
            <pc:sldMk cId="41105685" sldId="272"/>
            <ac:spMk id="5" creationId="{BA96F61B-4CAD-4575-8B96-D8EF856ED66C}"/>
          </ac:spMkLst>
        </pc:spChg>
        <pc:picChg chg="add del mod">
          <ac:chgData name="Andrew White" userId="15895901-b0d0-41ec-b373-2e4a697c3add" providerId="ADAL" clId="{5449E782-2F14-4C11-85AE-C813290BC5C9}" dt="2024-10-16T14:14:20.383" v="5424"/>
          <ac:picMkLst>
            <pc:docMk/>
            <pc:sldMk cId="41105685" sldId="272"/>
            <ac:picMk id="6" creationId="{BD7FC578-30AE-4190-8FE6-8EAE3B9D4D3A}"/>
          </ac:picMkLst>
        </pc:picChg>
        <pc:picChg chg="add mod">
          <ac:chgData name="Andrew White" userId="15895901-b0d0-41ec-b373-2e4a697c3add" providerId="ADAL" clId="{5449E782-2F14-4C11-85AE-C813290BC5C9}" dt="2024-10-16T14:14:57.393" v="5430"/>
          <ac:picMkLst>
            <pc:docMk/>
            <pc:sldMk cId="41105685" sldId="272"/>
            <ac:picMk id="7" creationId="{EDD74334-3C0F-4284-8D31-05DE6DADF99C}"/>
          </ac:picMkLst>
        </pc:picChg>
      </pc:sldChg>
      <pc:sldChg chg="addSp delSp modSp new mod setBg">
        <pc:chgData name="Andrew White" userId="15895901-b0d0-41ec-b373-2e4a697c3add" providerId="ADAL" clId="{5449E782-2F14-4C11-85AE-C813290BC5C9}" dt="2024-10-16T14:15:02.044" v="5432"/>
        <pc:sldMkLst>
          <pc:docMk/>
          <pc:sldMk cId="3590670573" sldId="273"/>
        </pc:sldMkLst>
        <pc:spChg chg="mod">
          <ac:chgData name="Andrew White" userId="15895901-b0d0-41ec-b373-2e4a697c3add" providerId="ADAL" clId="{5449E782-2F14-4C11-85AE-C813290BC5C9}" dt="2024-09-26T14:23:26.085" v="3023" actId="20577"/>
          <ac:spMkLst>
            <pc:docMk/>
            <pc:sldMk cId="3590670573" sldId="273"/>
            <ac:spMk id="2" creationId="{65B2CAE2-9ED3-48EE-AF1F-C93D7D738A77}"/>
          </ac:spMkLst>
        </pc:spChg>
        <pc:spChg chg="mod">
          <ac:chgData name="Andrew White" userId="15895901-b0d0-41ec-b373-2e4a697c3add" providerId="ADAL" clId="{5449E782-2F14-4C11-85AE-C813290BC5C9}" dt="2024-10-16T14:07:05.692" v="5367" actId="207"/>
          <ac:spMkLst>
            <pc:docMk/>
            <pc:sldMk cId="3590670573" sldId="273"/>
            <ac:spMk id="3" creationId="{A5D21523-1EA3-464F-AED0-5AE93A848DA2}"/>
          </ac:spMkLst>
        </pc:spChg>
        <pc:spChg chg="del">
          <ac:chgData name="Andrew White" userId="15895901-b0d0-41ec-b373-2e4a697c3add" providerId="ADAL" clId="{5449E782-2F14-4C11-85AE-C813290BC5C9}" dt="2024-10-09T15:09:27.656" v="4155"/>
          <ac:spMkLst>
            <pc:docMk/>
            <pc:sldMk cId="3590670573" sldId="273"/>
            <ac:spMk id="4" creationId="{A2D8D4D8-4BA8-46CC-8246-A46FC991BCC1}"/>
          </ac:spMkLst>
        </pc:spChg>
        <pc:picChg chg="add del mod">
          <ac:chgData name="Andrew White" userId="15895901-b0d0-41ec-b373-2e4a697c3add" providerId="ADAL" clId="{5449E782-2F14-4C11-85AE-C813290BC5C9}" dt="2024-10-16T14:14:13.994" v="5421"/>
          <ac:picMkLst>
            <pc:docMk/>
            <pc:sldMk cId="3590670573" sldId="273"/>
            <ac:picMk id="5" creationId="{856B9C33-C535-4DB3-A749-F31E575708AB}"/>
          </ac:picMkLst>
        </pc:picChg>
        <pc:picChg chg="add mod modCrop">
          <ac:chgData name="Andrew White" userId="15895901-b0d0-41ec-b373-2e4a697c3add" providerId="ADAL" clId="{5449E782-2F14-4C11-85AE-C813290BC5C9}" dt="2024-10-09T16:52:41.956" v="4340" actId="14826"/>
          <ac:picMkLst>
            <pc:docMk/>
            <pc:sldMk cId="3590670573" sldId="273"/>
            <ac:picMk id="6" creationId="{8922733A-AD7E-480C-899C-FAEEC3F3EAD5}"/>
          </ac:picMkLst>
        </pc:picChg>
        <pc:picChg chg="add mod">
          <ac:chgData name="Andrew White" userId="15895901-b0d0-41ec-b373-2e4a697c3add" providerId="ADAL" clId="{5449E782-2F14-4C11-85AE-C813290BC5C9}" dt="2024-10-16T14:15:02.044" v="5432"/>
          <ac:picMkLst>
            <pc:docMk/>
            <pc:sldMk cId="3590670573" sldId="273"/>
            <ac:picMk id="7" creationId="{783E7E09-C601-499C-8B7E-5942280947C3}"/>
          </ac:picMkLst>
        </pc:picChg>
      </pc:sldChg>
      <pc:sldChg chg="addSp delSp modSp new mod setBg">
        <pc:chgData name="Andrew White" userId="15895901-b0d0-41ec-b373-2e4a697c3add" providerId="ADAL" clId="{5449E782-2F14-4C11-85AE-C813290BC5C9}" dt="2024-10-16T14:15:08.893" v="5435"/>
        <pc:sldMkLst>
          <pc:docMk/>
          <pc:sldMk cId="57275071" sldId="274"/>
        </pc:sldMkLst>
        <pc:spChg chg="mod">
          <ac:chgData name="Andrew White" userId="15895901-b0d0-41ec-b373-2e4a697c3add" providerId="ADAL" clId="{5449E782-2F14-4C11-85AE-C813290BC5C9}" dt="2024-09-26T14:26:42.664" v="3181" actId="20577"/>
          <ac:spMkLst>
            <pc:docMk/>
            <pc:sldMk cId="57275071" sldId="274"/>
            <ac:spMk id="2" creationId="{8B3A6128-E759-414E-B4CD-F106E96FFECD}"/>
          </ac:spMkLst>
        </pc:spChg>
        <pc:spChg chg="del">
          <ac:chgData name="Andrew White" userId="15895901-b0d0-41ec-b373-2e4a697c3add" providerId="ADAL" clId="{5449E782-2F14-4C11-85AE-C813290BC5C9}" dt="2024-10-09T16:56:12.441" v="4341"/>
          <ac:spMkLst>
            <pc:docMk/>
            <pc:sldMk cId="57275071" sldId="274"/>
            <ac:spMk id="3" creationId="{EE57491C-25BB-4FF1-BB2A-79473CC13563}"/>
          </ac:spMkLst>
        </pc:spChg>
        <pc:spChg chg="mod">
          <ac:chgData name="Andrew White" userId="15895901-b0d0-41ec-b373-2e4a697c3add" providerId="ADAL" clId="{5449E782-2F14-4C11-85AE-C813290BC5C9}" dt="2024-10-16T14:08:03.321" v="5375" actId="207"/>
          <ac:spMkLst>
            <pc:docMk/>
            <pc:sldMk cId="57275071" sldId="274"/>
            <ac:spMk id="4" creationId="{E8EA2AAB-35B9-41F0-BAAD-56ADEE118AD8}"/>
          </ac:spMkLst>
        </pc:spChg>
        <pc:picChg chg="add del mod">
          <ac:chgData name="Andrew White" userId="15895901-b0d0-41ec-b373-2e4a697c3add" providerId="ADAL" clId="{5449E782-2F14-4C11-85AE-C813290BC5C9}" dt="2024-10-16T14:14:09.809" v="5418"/>
          <ac:picMkLst>
            <pc:docMk/>
            <pc:sldMk cId="57275071" sldId="274"/>
            <ac:picMk id="5" creationId="{12465857-2FA0-4D22-A58A-8516496904A1}"/>
          </ac:picMkLst>
        </pc:picChg>
        <pc:picChg chg="add mod">
          <ac:chgData name="Andrew White" userId="15895901-b0d0-41ec-b373-2e4a697c3add" providerId="ADAL" clId="{5449E782-2F14-4C11-85AE-C813290BC5C9}" dt="2024-10-09T16:56:12.441" v="4341"/>
          <ac:picMkLst>
            <pc:docMk/>
            <pc:sldMk cId="57275071" sldId="274"/>
            <ac:picMk id="6" creationId="{D6AD95E2-2016-4FEC-921C-2B5576C59950}"/>
          </ac:picMkLst>
        </pc:picChg>
        <pc:picChg chg="add mod">
          <ac:chgData name="Andrew White" userId="15895901-b0d0-41ec-b373-2e4a697c3add" providerId="ADAL" clId="{5449E782-2F14-4C11-85AE-C813290BC5C9}" dt="2024-10-16T14:15:08.893" v="5435"/>
          <ac:picMkLst>
            <pc:docMk/>
            <pc:sldMk cId="57275071" sldId="274"/>
            <ac:picMk id="7" creationId="{D29B5CFB-99F1-4AAF-A581-7B6806182A60}"/>
          </ac:picMkLst>
        </pc:picChg>
      </pc:sldChg>
      <pc:sldChg chg="addSp delSp modSp new mod">
        <pc:chgData name="Andrew White" userId="15895901-b0d0-41ec-b373-2e4a697c3add" providerId="ADAL" clId="{5449E782-2F14-4C11-85AE-C813290BC5C9}" dt="2024-10-16T14:15:20.627" v="5438"/>
        <pc:sldMkLst>
          <pc:docMk/>
          <pc:sldMk cId="2083478047" sldId="275"/>
        </pc:sldMkLst>
        <pc:spChg chg="del">
          <ac:chgData name="Andrew White" userId="15895901-b0d0-41ec-b373-2e4a697c3add" providerId="ADAL" clId="{5449E782-2F14-4C11-85AE-C813290BC5C9}" dt="2024-10-09T17:21:25.285" v="5063"/>
          <ac:spMkLst>
            <pc:docMk/>
            <pc:sldMk cId="2083478047" sldId="275"/>
            <ac:spMk id="2" creationId="{029595A0-21FC-4C38-A024-1FBEAA018862}"/>
          </ac:spMkLst>
        </pc:spChg>
        <pc:spChg chg="mod">
          <ac:chgData name="Andrew White" userId="15895901-b0d0-41ec-b373-2e4a697c3add" providerId="ADAL" clId="{5449E782-2F14-4C11-85AE-C813290BC5C9}" dt="2024-10-09T19:17:43.780" v="5256" actId="114"/>
          <ac:spMkLst>
            <pc:docMk/>
            <pc:sldMk cId="2083478047" sldId="275"/>
            <ac:spMk id="3" creationId="{6B14E6D1-B89C-4F31-AD8B-C4FB5BCD7CDB}"/>
          </ac:spMkLst>
        </pc:spChg>
        <pc:spChg chg="mod">
          <ac:chgData name="Andrew White" userId="15895901-b0d0-41ec-b373-2e4a697c3add" providerId="ADAL" clId="{5449E782-2F14-4C11-85AE-C813290BC5C9}" dt="2024-10-09T19:16:08.410" v="5244" actId="14100"/>
          <ac:spMkLst>
            <pc:docMk/>
            <pc:sldMk cId="2083478047" sldId="275"/>
            <ac:spMk id="4" creationId="{D078B689-C250-47DB-92DE-59AC9ADC26EA}"/>
          </ac:spMkLst>
        </pc:spChg>
        <pc:picChg chg="add mod">
          <ac:chgData name="Andrew White" userId="15895901-b0d0-41ec-b373-2e4a697c3add" providerId="ADAL" clId="{5449E782-2F14-4C11-85AE-C813290BC5C9}" dt="2024-10-16T14:15:20.627" v="5438"/>
          <ac:picMkLst>
            <pc:docMk/>
            <pc:sldMk cId="2083478047" sldId="275"/>
            <ac:picMk id="5" creationId="{82DCEA35-C26A-4817-9D7C-D3B3395316DF}"/>
          </ac:picMkLst>
        </pc:picChg>
        <pc:picChg chg="add mod modCrop">
          <ac:chgData name="Andrew White" userId="15895901-b0d0-41ec-b373-2e4a697c3add" providerId="ADAL" clId="{5449E782-2F14-4C11-85AE-C813290BC5C9}" dt="2024-10-09T17:21:43.095" v="5066" actId="18131"/>
          <ac:picMkLst>
            <pc:docMk/>
            <pc:sldMk cId="2083478047" sldId="275"/>
            <ac:picMk id="6" creationId="{AD0FB469-3709-4056-9BB6-B1FBAAB8E735}"/>
          </ac:picMkLst>
        </pc:picChg>
      </pc:sldChg>
      <pc:sldChg chg="new del">
        <pc:chgData name="Andrew White" userId="15895901-b0d0-41ec-b373-2e4a697c3add" providerId="ADAL" clId="{5449E782-2F14-4C11-85AE-C813290BC5C9}" dt="2024-09-26T14:32:11.150" v="3483" actId="47"/>
        <pc:sldMkLst>
          <pc:docMk/>
          <pc:sldMk cId="2616466480" sldId="275"/>
        </pc:sldMkLst>
      </pc:sldChg>
      <pc:sldChg chg="addSp delSp modSp new mod">
        <pc:chgData name="Andrew White" userId="15895901-b0d0-41ec-b373-2e4a697c3add" providerId="ADAL" clId="{5449E782-2F14-4C11-85AE-C813290BC5C9}" dt="2024-10-16T14:16:19.057" v="5472" actId="1036"/>
        <pc:sldMkLst>
          <pc:docMk/>
          <pc:sldMk cId="922967379" sldId="276"/>
        </pc:sldMkLst>
        <pc:spChg chg="mod">
          <ac:chgData name="Andrew White" userId="15895901-b0d0-41ec-b373-2e4a697c3add" providerId="ADAL" clId="{5449E782-2F14-4C11-85AE-C813290BC5C9}" dt="2024-10-09T19:17:56.656" v="5258" actId="114"/>
          <ac:spMkLst>
            <pc:docMk/>
            <pc:sldMk cId="922967379" sldId="276"/>
            <ac:spMk id="2" creationId="{61618F17-69EC-46DA-B046-A9910E2D8055}"/>
          </ac:spMkLst>
        </pc:spChg>
        <pc:spChg chg="mod">
          <ac:chgData name="Andrew White" userId="15895901-b0d0-41ec-b373-2e4a697c3add" providerId="ADAL" clId="{5449E782-2F14-4C11-85AE-C813290BC5C9}" dt="2024-10-09T19:14:50.597" v="5242" actId="14100"/>
          <ac:spMkLst>
            <pc:docMk/>
            <pc:sldMk cId="922967379" sldId="276"/>
            <ac:spMk id="3" creationId="{9239755A-084E-475B-80EA-BE6C5B4D7EAB}"/>
          </ac:spMkLst>
        </pc:spChg>
        <pc:spChg chg="add del">
          <ac:chgData name="Andrew White" userId="15895901-b0d0-41ec-b373-2e4a697c3add" providerId="ADAL" clId="{5449E782-2F14-4C11-85AE-C813290BC5C9}" dt="2024-10-09T17:24:24.158" v="5078"/>
          <ac:spMkLst>
            <pc:docMk/>
            <pc:sldMk cId="922967379" sldId="276"/>
            <ac:spMk id="4" creationId="{07A072DF-884B-40D9-8CA8-2E13EC9529C7}"/>
          </ac:spMkLst>
        </pc:spChg>
        <pc:spChg chg="add mod">
          <ac:chgData name="Andrew White" userId="15895901-b0d0-41ec-b373-2e4a697c3add" providerId="ADAL" clId="{5449E782-2F14-4C11-85AE-C813290BC5C9}" dt="2024-10-09T19:14:45.572" v="5240" actId="14100"/>
          <ac:spMkLst>
            <pc:docMk/>
            <pc:sldMk cId="922967379" sldId="276"/>
            <ac:spMk id="5" creationId="{F71405F1-64C8-4CBE-BCF4-0305219B056A}"/>
          </ac:spMkLst>
        </pc:spChg>
        <pc:picChg chg="add mod">
          <ac:chgData name="Andrew White" userId="15895901-b0d0-41ec-b373-2e4a697c3add" providerId="ADAL" clId="{5449E782-2F14-4C11-85AE-C813290BC5C9}" dt="2024-10-16T14:15:23.043" v="5439"/>
          <ac:picMkLst>
            <pc:docMk/>
            <pc:sldMk cId="922967379" sldId="276"/>
            <ac:picMk id="6" creationId="{D6529345-353F-41F2-94D9-DB2F618A040A}"/>
          </ac:picMkLst>
        </pc:picChg>
        <pc:picChg chg="add del mod">
          <ac:chgData name="Andrew White" userId="15895901-b0d0-41ec-b373-2e4a697c3add" providerId="ADAL" clId="{5449E782-2F14-4C11-85AE-C813290BC5C9}" dt="2024-10-09T17:24:13.044" v="5077"/>
          <ac:picMkLst>
            <pc:docMk/>
            <pc:sldMk cId="922967379" sldId="276"/>
            <ac:picMk id="7" creationId="{D1B4E5F5-AFE2-43D3-9CE9-E4C42981B110}"/>
          </ac:picMkLst>
        </pc:picChg>
        <pc:picChg chg="add mod modCrop">
          <ac:chgData name="Andrew White" userId="15895901-b0d0-41ec-b373-2e4a697c3add" providerId="ADAL" clId="{5449E782-2F14-4C11-85AE-C813290BC5C9}" dt="2024-10-16T14:16:19.057" v="5472" actId="1036"/>
          <ac:picMkLst>
            <pc:docMk/>
            <pc:sldMk cId="922967379" sldId="276"/>
            <ac:picMk id="9" creationId="{E2C7A810-73D2-40A4-8F94-81C7B20883C5}"/>
          </ac:picMkLst>
        </pc:picChg>
      </pc:sldChg>
      <pc:sldChg chg="modSp new del mod">
        <pc:chgData name="Andrew White" userId="15895901-b0d0-41ec-b373-2e4a697c3add" providerId="ADAL" clId="{5449E782-2F14-4C11-85AE-C813290BC5C9}" dt="2024-10-09T17:12:37.853" v="4932" actId="47"/>
        <pc:sldMkLst>
          <pc:docMk/>
          <pc:sldMk cId="2422774928" sldId="277"/>
        </pc:sldMkLst>
        <pc:spChg chg="mod">
          <ac:chgData name="Andrew White" userId="15895901-b0d0-41ec-b373-2e4a697c3add" providerId="ADAL" clId="{5449E782-2F14-4C11-85AE-C813290BC5C9}" dt="2024-10-09T17:01:52.458" v="4545"/>
          <ac:spMkLst>
            <pc:docMk/>
            <pc:sldMk cId="2422774928" sldId="277"/>
            <ac:spMk id="2" creationId="{8598BCF7-0766-4601-9CB5-46C108396E8E}"/>
          </ac:spMkLst>
        </pc:spChg>
        <pc:spChg chg="mod">
          <ac:chgData name="Andrew White" userId="15895901-b0d0-41ec-b373-2e4a697c3add" providerId="ADAL" clId="{5449E782-2F14-4C11-85AE-C813290BC5C9}" dt="2024-10-09T17:03:27.918" v="4558" actId="6549"/>
          <ac:spMkLst>
            <pc:docMk/>
            <pc:sldMk cId="2422774928" sldId="277"/>
            <ac:spMk id="3" creationId="{0C946553-B27E-47EC-A5F5-46FC1423FD82}"/>
          </ac:spMkLst>
        </pc:spChg>
      </pc:sldChg>
      <pc:sldChg chg="addSp delSp modSp new mod ord setBg">
        <pc:chgData name="Andrew White" userId="15895901-b0d0-41ec-b373-2e4a697c3add" providerId="ADAL" clId="{5449E782-2F14-4C11-85AE-C813290BC5C9}" dt="2024-10-09T15:35:12.304" v="4228"/>
        <pc:sldMkLst>
          <pc:docMk/>
          <pc:sldMk cId="2045346807" sldId="278"/>
        </pc:sldMkLst>
        <pc:spChg chg="mod ord">
          <ac:chgData name="Andrew White" userId="15895901-b0d0-41ec-b373-2e4a697c3add" providerId="ADAL" clId="{5449E782-2F14-4C11-85AE-C813290BC5C9}" dt="2024-10-09T15:32:07.145" v="4216" actId="1076"/>
          <ac:spMkLst>
            <pc:docMk/>
            <pc:sldMk cId="2045346807" sldId="278"/>
            <ac:spMk id="2" creationId="{F7C520BA-52E6-41F3-BC2E-5AA0C5FD30FB}"/>
          </ac:spMkLst>
        </pc:spChg>
        <pc:spChg chg="add del">
          <ac:chgData name="Andrew White" userId="15895901-b0d0-41ec-b373-2e4a697c3add" providerId="ADAL" clId="{5449E782-2F14-4C11-85AE-C813290BC5C9}" dt="2024-10-09T15:28:51.097" v="4165"/>
          <ac:spMkLst>
            <pc:docMk/>
            <pc:sldMk cId="2045346807" sldId="278"/>
            <ac:spMk id="3" creationId="{2F972B94-0905-4557-9F55-F97F4676CE29}"/>
          </ac:spMkLst>
        </pc:spChg>
        <pc:picChg chg="add del mod">
          <ac:chgData name="Andrew White" userId="15895901-b0d0-41ec-b373-2e4a697c3add" providerId="ADAL" clId="{5449E782-2F14-4C11-85AE-C813290BC5C9}" dt="2024-10-09T15:20:18.513" v="4164"/>
          <ac:picMkLst>
            <pc:docMk/>
            <pc:sldMk cId="2045346807" sldId="278"/>
            <ac:picMk id="5" creationId="{8A79BD4A-66B8-4326-ACCF-7F9ED36F4A1E}"/>
          </ac:picMkLst>
        </pc:picChg>
        <pc:picChg chg="add mod">
          <ac:chgData name="Andrew White" userId="15895901-b0d0-41ec-b373-2e4a697c3add" providerId="ADAL" clId="{5449E782-2F14-4C11-85AE-C813290BC5C9}" dt="2024-10-09T15:30:42.920" v="4203" actId="1076"/>
          <ac:picMkLst>
            <pc:docMk/>
            <pc:sldMk cId="2045346807" sldId="278"/>
            <ac:picMk id="7" creationId="{DB2151FA-BE8E-4525-A385-EFBBC39362D3}"/>
          </ac:picMkLst>
        </pc:picChg>
      </pc:sldChg>
      <pc:sldChg chg="addSp delSp modSp add mod setBg">
        <pc:chgData name="Andrew White" userId="15895901-b0d0-41ec-b373-2e4a697c3add" providerId="ADAL" clId="{5449E782-2F14-4C11-85AE-C813290BC5C9}" dt="2024-10-16T14:15:04.610" v="5433"/>
        <pc:sldMkLst>
          <pc:docMk/>
          <pc:sldMk cId="3686044964" sldId="279"/>
        </pc:sldMkLst>
        <pc:spChg chg="mod">
          <ac:chgData name="Andrew White" userId="15895901-b0d0-41ec-b373-2e4a697c3add" providerId="ADAL" clId="{5449E782-2F14-4C11-85AE-C813290BC5C9}" dt="2024-10-09T15:40:19.987" v="4313" actId="20577"/>
          <ac:spMkLst>
            <pc:docMk/>
            <pc:sldMk cId="3686044964" sldId="279"/>
            <ac:spMk id="2" creationId="{65B2CAE2-9ED3-48EE-AF1F-C93D7D738A77}"/>
          </ac:spMkLst>
        </pc:spChg>
        <pc:spChg chg="mod">
          <ac:chgData name="Andrew White" userId="15895901-b0d0-41ec-b373-2e4a697c3add" providerId="ADAL" clId="{5449E782-2F14-4C11-85AE-C813290BC5C9}" dt="2024-10-16T14:07:30.983" v="5371" actId="207"/>
          <ac:spMkLst>
            <pc:docMk/>
            <pc:sldMk cId="3686044964" sldId="279"/>
            <ac:spMk id="3" creationId="{A5D21523-1EA3-464F-AED0-5AE93A848DA2}"/>
          </ac:spMkLst>
        </pc:spChg>
        <pc:picChg chg="add del mod">
          <ac:chgData name="Andrew White" userId="15895901-b0d0-41ec-b373-2e4a697c3add" providerId="ADAL" clId="{5449E782-2F14-4C11-85AE-C813290BC5C9}" dt="2024-10-16T14:14:12.744" v="5420"/>
          <ac:picMkLst>
            <pc:docMk/>
            <pc:sldMk cId="3686044964" sldId="279"/>
            <ac:picMk id="5" creationId="{199B008E-2B5E-47EB-8799-52B30EF26923}"/>
          </ac:picMkLst>
        </pc:picChg>
        <pc:picChg chg="mod modCrop">
          <ac:chgData name="Andrew White" userId="15895901-b0d0-41ec-b373-2e4a697c3add" providerId="ADAL" clId="{5449E782-2F14-4C11-85AE-C813290BC5C9}" dt="2024-10-09T16:56:57.238" v="4344" actId="1076"/>
          <ac:picMkLst>
            <pc:docMk/>
            <pc:sldMk cId="3686044964" sldId="279"/>
            <ac:picMk id="6" creationId="{8922733A-AD7E-480C-899C-FAEEC3F3EAD5}"/>
          </ac:picMkLst>
        </pc:picChg>
        <pc:picChg chg="add mod">
          <ac:chgData name="Andrew White" userId="15895901-b0d0-41ec-b373-2e4a697c3add" providerId="ADAL" clId="{5449E782-2F14-4C11-85AE-C813290BC5C9}" dt="2024-10-16T14:15:04.610" v="5433"/>
          <ac:picMkLst>
            <pc:docMk/>
            <pc:sldMk cId="3686044964" sldId="279"/>
            <ac:picMk id="7" creationId="{E10ECDF3-20B7-4C50-A129-F38693AE8440}"/>
          </ac:picMkLst>
        </pc:picChg>
      </pc:sldChg>
      <pc:sldChg chg="addSp delSp modSp add mod setBg">
        <pc:chgData name="Andrew White" userId="15895901-b0d0-41ec-b373-2e4a697c3add" providerId="ADAL" clId="{5449E782-2F14-4C11-85AE-C813290BC5C9}" dt="2024-10-16T14:15:06.648" v="5434"/>
        <pc:sldMkLst>
          <pc:docMk/>
          <pc:sldMk cId="199542672" sldId="280"/>
        </pc:sldMkLst>
        <pc:spChg chg="mod">
          <ac:chgData name="Andrew White" userId="15895901-b0d0-41ec-b373-2e4a697c3add" providerId="ADAL" clId="{5449E782-2F14-4C11-85AE-C813290BC5C9}" dt="2024-10-16T14:07:53.006" v="5373" actId="207"/>
          <ac:spMkLst>
            <pc:docMk/>
            <pc:sldMk cId="199542672" sldId="280"/>
            <ac:spMk id="3" creationId="{A5D21523-1EA3-464F-AED0-5AE93A848DA2}"/>
          </ac:spMkLst>
        </pc:spChg>
        <pc:picChg chg="add del mod">
          <ac:chgData name="Andrew White" userId="15895901-b0d0-41ec-b373-2e4a697c3add" providerId="ADAL" clId="{5449E782-2F14-4C11-85AE-C813290BC5C9}" dt="2024-10-16T14:14:11.398" v="5419"/>
          <ac:picMkLst>
            <pc:docMk/>
            <pc:sldMk cId="199542672" sldId="280"/>
            <ac:picMk id="5" creationId="{4C3FF138-ABA9-4C4E-A1AD-74E847EDCE1B}"/>
          </ac:picMkLst>
        </pc:picChg>
        <pc:picChg chg="mod modCrop">
          <ac:chgData name="Andrew White" userId="15895901-b0d0-41ec-b373-2e4a697c3add" providerId="ADAL" clId="{5449E782-2F14-4C11-85AE-C813290BC5C9}" dt="2024-10-09T16:52:09.718" v="4339" actId="18131"/>
          <ac:picMkLst>
            <pc:docMk/>
            <pc:sldMk cId="199542672" sldId="280"/>
            <ac:picMk id="6" creationId="{8922733A-AD7E-480C-899C-FAEEC3F3EAD5}"/>
          </ac:picMkLst>
        </pc:picChg>
        <pc:picChg chg="add mod">
          <ac:chgData name="Andrew White" userId="15895901-b0d0-41ec-b373-2e4a697c3add" providerId="ADAL" clId="{5449E782-2F14-4C11-85AE-C813290BC5C9}" dt="2024-10-16T14:15:06.648" v="5434"/>
          <ac:picMkLst>
            <pc:docMk/>
            <pc:sldMk cId="199542672" sldId="280"/>
            <ac:picMk id="7" creationId="{5A777E85-D30F-420D-B96D-18715FC44D10}"/>
          </ac:picMkLst>
        </pc:picChg>
      </pc:sldChg>
      <pc:sldChg chg="add del">
        <pc:chgData name="Andrew White" userId="15895901-b0d0-41ec-b373-2e4a697c3add" providerId="ADAL" clId="{5449E782-2F14-4C11-85AE-C813290BC5C9}" dt="2024-10-09T15:41:09.115" v="4318" actId="2890"/>
        <pc:sldMkLst>
          <pc:docMk/>
          <pc:sldMk cId="376566455" sldId="280"/>
        </pc:sldMkLst>
      </pc:sldChg>
      <pc:sldChg chg="addSp delSp modSp add mod ord">
        <pc:chgData name="Andrew White" userId="15895901-b0d0-41ec-b373-2e4a697c3add" providerId="ADAL" clId="{5449E782-2F14-4C11-85AE-C813290BC5C9}" dt="2024-10-16T14:15:29.690" v="5440"/>
        <pc:sldMkLst>
          <pc:docMk/>
          <pc:sldMk cId="3141808806" sldId="281"/>
        </pc:sldMkLst>
        <pc:spChg chg="del">
          <ac:chgData name="Andrew White" userId="15895901-b0d0-41ec-b373-2e4a697c3add" providerId="ADAL" clId="{5449E782-2F14-4C11-85AE-C813290BC5C9}" dt="2024-10-09T17:15:35.259" v="5057"/>
          <ac:spMkLst>
            <pc:docMk/>
            <pc:sldMk cId="3141808806" sldId="281"/>
            <ac:spMk id="2" creationId="{029595A0-21FC-4C38-A024-1FBEAA018862}"/>
          </ac:spMkLst>
        </pc:spChg>
        <pc:spChg chg="mod">
          <ac:chgData name="Andrew White" userId="15895901-b0d0-41ec-b373-2e4a697c3add" providerId="ADAL" clId="{5449E782-2F14-4C11-85AE-C813290BC5C9}" dt="2024-10-09T19:18:02.246" v="5260" actId="114"/>
          <ac:spMkLst>
            <pc:docMk/>
            <pc:sldMk cId="3141808806" sldId="281"/>
            <ac:spMk id="3" creationId="{6B14E6D1-B89C-4F31-AD8B-C4FB5BCD7CDB}"/>
          </ac:spMkLst>
        </pc:spChg>
        <pc:spChg chg="mod">
          <ac:chgData name="Andrew White" userId="15895901-b0d0-41ec-b373-2e4a697c3add" providerId="ADAL" clId="{5449E782-2F14-4C11-85AE-C813290BC5C9}" dt="2024-10-09T19:15:57.941" v="5243" actId="14100"/>
          <ac:spMkLst>
            <pc:docMk/>
            <pc:sldMk cId="3141808806" sldId="281"/>
            <ac:spMk id="4" creationId="{D078B689-C250-47DB-92DE-59AC9ADC26EA}"/>
          </ac:spMkLst>
        </pc:spChg>
        <pc:picChg chg="add mod">
          <ac:chgData name="Andrew White" userId="15895901-b0d0-41ec-b373-2e4a697c3add" providerId="ADAL" clId="{5449E782-2F14-4C11-85AE-C813290BC5C9}" dt="2024-10-16T14:15:29.690" v="5440"/>
          <ac:picMkLst>
            <pc:docMk/>
            <pc:sldMk cId="3141808806" sldId="281"/>
            <ac:picMk id="5" creationId="{BE1F308C-D026-4762-9D87-E68AEBE1B111}"/>
          </ac:picMkLst>
        </pc:picChg>
        <pc:picChg chg="add mod modCrop">
          <ac:chgData name="Andrew White" userId="15895901-b0d0-41ec-b373-2e4a697c3add" providerId="ADAL" clId="{5449E782-2F14-4C11-85AE-C813290BC5C9}" dt="2024-10-09T17:16:06.768" v="5060" actId="18131"/>
          <ac:picMkLst>
            <pc:docMk/>
            <pc:sldMk cId="3141808806" sldId="281"/>
            <ac:picMk id="6" creationId="{0892477C-AC0B-4A63-B6D2-48BEC9260AF6}"/>
          </ac:picMkLst>
        </pc:picChg>
      </pc:sldChg>
      <pc:sldChg chg="addSp delSp modSp add mod ord">
        <pc:chgData name="Andrew White" userId="15895901-b0d0-41ec-b373-2e4a697c3add" providerId="ADAL" clId="{5449E782-2F14-4C11-85AE-C813290BC5C9}" dt="2024-10-16T14:16:28.628" v="5494" actId="1036"/>
        <pc:sldMkLst>
          <pc:docMk/>
          <pc:sldMk cId="1909980294" sldId="282"/>
        </pc:sldMkLst>
        <pc:spChg chg="mod">
          <ac:chgData name="Andrew White" userId="15895901-b0d0-41ec-b373-2e4a697c3add" providerId="ADAL" clId="{5449E782-2F14-4C11-85AE-C813290BC5C9}" dt="2024-10-09T19:18:07.214" v="5262" actId="114"/>
          <ac:spMkLst>
            <pc:docMk/>
            <pc:sldMk cId="1909980294" sldId="282"/>
            <ac:spMk id="2" creationId="{61618F17-69EC-46DA-B046-A9910E2D8055}"/>
          </ac:spMkLst>
        </pc:spChg>
        <pc:spChg chg="mod">
          <ac:chgData name="Andrew White" userId="15895901-b0d0-41ec-b373-2e4a697c3add" providerId="ADAL" clId="{5449E782-2F14-4C11-85AE-C813290BC5C9}" dt="2024-10-09T19:16:15.322" v="5245" actId="14100"/>
          <ac:spMkLst>
            <pc:docMk/>
            <pc:sldMk cId="1909980294" sldId="282"/>
            <ac:spMk id="3" creationId="{9239755A-084E-475B-80EA-BE6C5B4D7EAB}"/>
          </ac:spMkLst>
        </pc:spChg>
        <pc:spChg chg="del">
          <ac:chgData name="Andrew White" userId="15895901-b0d0-41ec-b373-2e4a697c3add" providerId="ADAL" clId="{5449E782-2F14-4C11-85AE-C813290BC5C9}" dt="2024-10-09T17:16:53.591" v="5061"/>
          <ac:spMkLst>
            <pc:docMk/>
            <pc:sldMk cId="1909980294" sldId="282"/>
            <ac:spMk id="4" creationId="{07A072DF-884B-40D9-8CA8-2E13EC9529C7}"/>
          </ac:spMkLst>
        </pc:spChg>
        <pc:picChg chg="add mod">
          <ac:chgData name="Andrew White" userId="15895901-b0d0-41ec-b373-2e4a697c3add" providerId="ADAL" clId="{5449E782-2F14-4C11-85AE-C813290BC5C9}" dt="2024-10-16T14:15:31.705" v="5441"/>
          <ac:picMkLst>
            <pc:docMk/>
            <pc:sldMk cId="1909980294" sldId="282"/>
            <ac:picMk id="5" creationId="{F5DF5581-C192-4DE1-8EE8-CB36D0156813}"/>
          </ac:picMkLst>
        </pc:picChg>
        <pc:picChg chg="add mod modCrop">
          <ac:chgData name="Andrew White" userId="15895901-b0d0-41ec-b373-2e4a697c3add" providerId="ADAL" clId="{5449E782-2F14-4C11-85AE-C813290BC5C9}" dt="2024-10-16T14:16:28.628" v="5494" actId="1036"/>
          <ac:picMkLst>
            <pc:docMk/>
            <pc:sldMk cId="1909980294" sldId="282"/>
            <ac:picMk id="6" creationId="{0A50A0E8-B775-4FCD-80C4-2E60F281F38C}"/>
          </ac:picMkLst>
        </pc:picChg>
      </pc:sldChg>
      <pc:sldChg chg="addSp delSp modSp add mod ord">
        <pc:chgData name="Andrew White" userId="15895901-b0d0-41ec-b373-2e4a697c3add" providerId="ADAL" clId="{5449E782-2F14-4C11-85AE-C813290BC5C9}" dt="2024-10-16T14:16:34.109" v="5509" actId="1036"/>
        <pc:sldMkLst>
          <pc:docMk/>
          <pc:sldMk cId="155067790" sldId="283"/>
        </pc:sldMkLst>
        <pc:spChg chg="mod">
          <ac:chgData name="Andrew White" userId="15895901-b0d0-41ec-b373-2e4a697c3add" providerId="ADAL" clId="{5449E782-2F14-4C11-85AE-C813290BC5C9}" dt="2024-10-09T19:18:13.139" v="5264" actId="114"/>
          <ac:spMkLst>
            <pc:docMk/>
            <pc:sldMk cId="155067790" sldId="283"/>
            <ac:spMk id="2" creationId="{8598BCF7-0766-4601-9CB5-46C108396E8E}"/>
          </ac:spMkLst>
        </pc:spChg>
        <pc:spChg chg="mod">
          <ac:chgData name="Andrew White" userId="15895901-b0d0-41ec-b373-2e4a697c3add" providerId="ADAL" clId="{5449E782-2F14-4C11-85AE-C813290BC5C9}" dt="2024-10-09T19:14:36.272" v="5239" actId="14100"/>
          <ac:spMkLst>
            <pc:docMk/>
            <pc:sldMk cId="155067790" sldId="283"/>
            <ac:spMk id="3" creationId="{0C946553-B27E-47EC-A5F5-46FC1423FD82}"/>
          </ac:spMkLst>
        </pc:spChg>
        <pc:spChg chg="del">
          <ac:chgData name="Andrew White" userId="15895901-b0d0-41ec-b373-2e4a697c3add" providerId="ADAL" clId="{5449E782-2F14-4C11-85AE-C813290BC5C9}" dt="2024-10-09T17:26:52.996" v="5082"/>
          <ac:spMkLst>
            <pc:docMk/>
            <pc:sldMk cId="155067790" sldId="283"/>
            <ac:spMk id="4" creationId="{27DFFB3F-310B-4DAC-83E0-D48C82B621B8}"/>
          </ac:spMkLst>
        </pc:spChg>
        <pc:picChg chg="add mod">
          <ac:chgData name="Andrew White" userId="15895901-b0d0-41ec-b373-2e4a697c3add" providerId="ADAL" clId="{5449E782-2F14-4C11-85AE-C813290BC5C9}" dt="2024-10-16T14:15:33.898" v="5442"/>
          <ac:picMkLst>
            <pc:docMk/>
            <pc:sldMk cId="155067790" sldId="283"/>
            <ac:picMk id="5" creationId="{C879BCB3-A1FD-496B-9572-2D6B7CC9A650}"/>
          </ac:picMkLst>
        </pc:picChg>
        <pc:picChg chg="add mod modCrop">
          <ac:chgData name="Andrew White" userId="15895901-b0d0-41ec-b373-2e4a697c3add" providerId="ADAL" clId="{5449E782-2F14-4C11-85AE-C813290BC5C9}" dt="2024-10-16T14:16:34.109" v="5509" actId="1036"/>
          <ac:picMkLst>
            <pc:docMk/>
            <pc:sldMk cId="155067790" sldId="283"/>
            <ac:picMk id="6" creationId="{567D05A3-CE3A-481B-96DC-9F7A9BA98064}"/>
          </ac:picMkLst>
        </pc:picChg>
      </pc:sldChg>
      <pc:sldChg chg="addSp delSp modSp new mod setBg">
        <pc:chgData name="Andrew White" userId="15895901-b0d0-41ec-b373-2e4a697c3add" providerId="ADAL" clId="{5449E782-2F14-4C11-85AE-C813290BC5C9}" dt="2024-10-16T14:15:38.325" v="5443"/>
        <pc:sldMkLst>
          <pc:docMk/>
          <pc:sldMk cId="642584024" sldId="284"/>
        </pc:sldMkLst>
        <pc:spChg chg="mod">
          <ac:chgData name="Andrew White" userId="15895901-b0d0-41ec-b373-2e4a697c3add" providerId="ADAL" clId="{5449E782-2F14-4C11-85AE-C813290BC5C9}" dt="2024-10-09T19:18:20.462" v="5266" actId="114"/>
          <ac:spMkLst>
            <pc:docMk/>
            <pc:sldMk cId="642584024" sldId="284"/>
            <ac:spMk id="2" creationId="{3D2EB94A-D388-4C76-B49B-8F19E9997495}"/>
          </ac:spMkLst>
        </pc:spChg>
        <pc:spChg chg="mod">
          <ac:chgData name="Andrew White" userId="15895901-b0d0-41ec-b373-2e4a697c3add" providerId="ADAL" clId="{5449E782-2F14-4C11-85AE-C813290BC5C9}" dt="2024-10-16T14:08:48.422" v="5379" actId="207"/>
          <ac:spMkLst>
            <pc:docMk/>
            <pc:sldMk cId="642584024" sldId="284"/>
            <ac:spMk id="3" creationId="{ECAF3402-469B-4F3D-BA69-E73E49147F13}"/>
          </ac:spMkLst>
        </pc:spChg>
        <pc:spChg chg="del">
          <ac:chgData name="Andrew White" userId="15895901-b0d0-41ec-b373-2e4a697c3add" providerId="ADAL" clId="{5449E782-2F14-4C11-85AE-C813290BC5C9}" dt="2024-10-09T17:28:59.168" v="5086"/>
          <ac:spMkLst>
            <pc:docMk/>
            <pc:sldMk cId="642584024" sldId="284"/>
            <ac:spMk id="4" creationId="{E6DAAF33-0A37-45B9-ACF1-557383DDFC28}"/>
          </ac:spMkLst>
        </pc:spChg>
        <pc:picChg chg="add mod">
          <ac:chgData name="Andrew White" userId="15895901-b0d0-41ec-b373-2e4a697c3add" providerId="ADAL" clId="{5449E782-2F14-4C11-85AE-C813290BC5C9}" dt="2024-10-16T14:15:38.325" v="5443"/>
          <ac:picMkLst>
            <pc:docMk/>
            <pc:sldMk cId="642584024" sldId="284"/>
            <ac:picMk id="5" creationId="{27B15C63-6B63-4865-BB79-459BA6770792}"/>
          </ac:picMkLst>
        </pc:picChg>
        <pc:picChg chg="add mod modCrop">
          <ac:chgData name="Andrew White" userId="15895901-b0d0-41ec-b373-2e4a697c3add" providerId="ADAL" clId="{5449E782-2F14-4C11-85AE-C813290BC5C9}" dt="2024-10-09T17:29:07.608" v="5087" actId="18131"/>
          <ac:picMkLst>
            <pc:docMk/>
            <pc:sldMk cId="642584024" sldId="284"/>
            <ac:picMk id="6" creationId="{AE4C838A-6D86-4397-8DD7-324F52A077D1}"/>
          </ac:picMkLst>
        </pc:picChg>
      </pc:sldChg>
      <pc:sldChg chg="addSp delSp modSp new del mod">
        <pc:chgData name="Andrew White" userId="15895901-b0d0-41ec-b373-2e4a697c3add" providerId="ADAL" clId="{5449E782-2F14-4C11-85AE-C813290BC5C9}" dt="2024-10-09T17:10:55.669" v="4909" actId="47"/>
        <pc:sldMkLst>
          <pc:docMk/>
          <pc:sldMk cId="3642569716" sldId="285"/>
        </pc:sldMkLst>
        <pc:spChg chg="mod">
          <ac:chgData name="Andrew White" userId="15895901-b0d0-41ec-b373-2e4a697c3add" providerId="ADAL" clId="{5449E782-2F14-4C11-85AE-C813290BC5C9}" dt="2024-10-09T17:05:42.562" v="4672" actId="20577"/>
          <ac:spMkLst>
            <pc:docMk/>
            <pc:sldMk cId="3642569716" sldId="285"/>
            <ac:spMk id="2" creationId="{3F1596BF-187A-4739-A122-4D809ED4006D}"/>
          </ac:spMkLst>
        </pc:spChg>
        <pc:spChg chg="del">
          <ac:chgData name="Andrew White" userId="15895901-b0d0-41ec-b373-2e4a697c3add" providerId="ADAL" clId="{5449E782-2F14-4C11-85AE-C813290BC5C9}" dt="2024-10-09T17:09:12.218" v="4896"/>
          <ac:spMkLst>
            <pc:docMk/>
            <pc:sldMk cId="3642569716" sldId="285"/>
            <ac:spMk id="3" creationId="{A228B75A-85E3-4879-B1AB-DA9304D9FC1D}"/>
          </ac:spMkLst>
        </pc:spChg>
        <pc:spChg chg="mod">
          <ac:chgData name="Andrew White" userId="15895901-b0d0-41ec-b373-2e4a697c3add" providerId="ADAL" clId="{5449E782-2F14-4C11-85AE-C813290BC5C9}" dt="2024-10-09T17:08:59.336" v="4895" actId="20577"/>
          <ac:spMkLst>
            <pc:docMk/>
            <pc:sldMk cId="3642569716" sldId="285"/>
            <ac:spMk id="4" creationId="{CC4BAE42-9FA1-4145-BFCE-CD4B85ADC623}"/>
          </ac:spMkLst>
        </pc:spChg>
        <pc:picChg chg="add mod">
          <ac:chgData name="Andrew White" userId="15895901-b0d0-41ec-b373-2e4a697c3add" providerId="ADAL" clId="{5449E782-2F14-4C11-85AE-C813290BC5C9}" dt="2024-10-09T17:09:12.218" v="4896"/>
          <ac:picMkLst>
            <pc:docMk/>
            <pc:sldMk cId="3642569716" sldId="285"/>
            <ac:picMk id="6" creationId="{198C8B28-214D-4519-9756-C7C7A3191AA1}"/>
          </ac:picMkLst>
        </pc:picChg>
      </pc:sldChg>
      <pc:sldChg chg="modSp new del mod">
        <pc:chgData name="Andrew White" userId="15895901-b0d0-41ec-b373-2e4a697c3add" providerId="ADAL" clId="{5449E782-2F14-4C11-85AE-C813290BC5C9}" dt="2024-10-09T17:07:33.679" v="4723" actId="47"/>
        <pc:sldMkLst>
          <pc:docMk/>
          <pc:sldMk cId="762694443" sldId="286"/>
        </pc:sldMkLst>
        <pc:spChg chg="mod">
          <ac:chgData name="Andrew White" userId="15895901-b0d0-41ec-b373-2e4a697c3add" providerId="ADAL" clId="{5449E782-2F14-4C11-85AE-C813290BC5C9}" dt="2024-10-09T17:06:01.293" v="4695" actId="20577"/>
          <ac:spMkLst>
            <pc:docMk/>
            <pc:sldMk cId="762694443" sldId="286"/>
            <ac:spMk id="2" creationId="{8CAF85AE-70CE-4627-A6AF-73842DD8A58F}"/>
          </ac:spMkLst>
        </pc:spChg>
      </pc:sldChg>
      <pc:sldChg chg="addSp delSp modSp new mod setBg">
        <pc:chgData name="Andrew White" userId="15895901-b0d0-41ec-b373-2e4a697c3add" providerId="ADAL" clId="{5449E782-2F14-4C11-85AE-C813290BC5C9}" dt="2024-10-16T14:16:48.665" v="5510"/>
        <pc:sldMkLst>
          <pc:docMk/>
          <pc:sldMk cId="1567272390" sldId="287"/>
        </pc:sldMkLst>
        <pc:spChg chg="del">
          <ac:chgData name="Andrew White" userId="15895901-b0d0-41ec-b373-2e4a697c3add" providerId="ADAL" clId="{5449E782-2F14-4C11-85AE-C813290BC5C9}" dt="2024-10-09T17:25:27.846" v="5080"/>
          <ac:spMkLst>
            <pc:docMk/>
            <pc:sldMk cId="1567272390" sldId="287"/>
            <ac:spMk id="2" creationId="{3CCB1C81-6AC2-470A-AE71-D3CB7ADBB9C9}"/>
          </ac:spMkLst>
        </pc:spChg>
        <pc:spChg chg="mod">
          <ac:chgData name="Andrew White" userId="15895901-b0d0-41ec-b373-2e4a697c3add" providerId="ADAL" clId="{5449E782-2F14-4C11-85AE-C813290BC5C9}" dt="2024-10-09T19:37:14.377" v="5294" actId="14100"/>
          <ac:spMkLst>
            <pc:docMk/>
            <pc:sldMk cId="1567272390" sldId="287"/>
            <ac:spMk id="3" creationId="{33DB7C98-53B7-4203-9CF7-F511096D3D49}"/>
          </ac:spMkLst>
        </pc:spChg>
        <pc:spChg chg="del">
          <ac:chgData name="Andrew White" userId="15895901-b0d0-41ec-b373-2e4a697c3add" providerId="ADAL" clId="{5449E782-2F14-4C11-85AE-C813290BC5C9}" dt="2024-10-09T17:07:09.116" v="4697" actId="478"/>
          <ac:spMkLst>
            <pc:docMk/>
            <pc:sldMk cId="1567272390" sldId="287"/>
            <ac:spMk id="4" creationId="{0EC420A8-6E47-4BD6-B0EA-52E33E91CD3D}"/>
          </ac:spMkLst>
        </pc:spChg>
        <pc:spChg chg="add mod">
          <ac:chgData name="Andrew White" userId="15895901-b0d0-41ec-b373-2e4a697c3add" providerId="ADAL" clId="{5449E782-2F14-4C11-85AE-C813290BC5C9}" dt="2024-10-16T14:08:31.474" v="5377" actId="207"/>
          <ac:spMkLst>
            <pc:docMk/>
            <pc:sldMk cId="1567272390" sldId="287"/>
            <ac:spMk id="7" creationId="{44F0EC28-CEA5-4B06-8544-251AC3B85735}"/>
          </ac:spMkLst>
        </pc:spChg>
        <pc:picChg chg="add mod">
          <ac:chgData name="Andrew White" userId="15895901-b0d0-41ec-b373-2e4a697c3add" providerId="ADAL" clId="{5449E782-2F14-4C11-85AE-C813290BC5C9}" dt="2024-10-16T14:16:48.665" v="5510"/>
          <ac:picMkLst>
            <pc:docMk/>
            <pc:sldMk cId="1567272390" sldId="287"/>
            <ac:picMk id="5" creationId="{A3D53D8B-2C72-44BE-A4C6-F64F1277DE26}"/>
          </ac:picMkLst>
        </pc:picChg>
        <pc:picChg chg="add mod modCrop">
          <ac:chgData name="Andrew White" userId="15895901-b0d0-41ec-b373-2e4a697c3add" providerId="ADAL" clId="{5449E782-2F14-4C11-85AE-C813290BC5C9}" dt="2024-10-09T17:25:42.527" v="5081" actId="18131"/>
          <ac:picMkLst>
            <pc:docMk/>
            <pc:sldMk cId="1567272390" sldId="287"/>
            <ac:picMk id="6" creationId="{7BF21F73-5145-4E54-96D3-46B8019C6BA1}"/>
          </ac:picMkLst>
        </pc:picChg>
      </pc:sldChg>
      <pc:sldChg chg="addSp delSp modSp new mod setBg">
        <pc:chgData name="Andrew White" userId="15895901-b0d0-41ec-b373-2e4a697c3add" providerId="ADAL" clId="{5449E782-2F14-4C11-85AE-C813290BC5C9}" dt="2024-10-16T14:15:40.098" v="5444"/>
        <pc:sldMkLst>
          <pc:docMk/>
          <pc:sldMk cId="1029595378" sldId="288"/>
        </pc:sldMkLst>
        <pc:spChg chg="mod">
          <ac:chgData name="Andrew White" userId="15895901-b0d0-41ec-b373-2e4a697c3add" providerId="ADAL" clId="{5449E782-2F14-4C11-85AE-C813290BC5C9}" dt="2024-10-09T19:18:25.848" v="5268" actId="114"/>
          <ac:spMkLst>
            <pc:docMk/>
            <pc:sldMk cId="1029595378" sldId="288"/>
            <ac:spMk id="2" creationId="{F8E53EE9-238B-4C63-B665-6160EF4937A7}"/>
          </ac:spMkLst>
        </pc:spChg>
        <pc:spChg chg="del">
          <ac:chgData name="Andrew White" userId="15895901-b0d0-41ec-b373-2e4a697c3add" providerId="ADAL" clId="{5449E782-2F14-4C11-85AE-C813290BC5C9}" dt="2024-10-09T17:09:53.766" v="4900"/>
          <ac:spMkLst>
            <pc:docMk/>
            <pc:sldMk cId="1029595378" sldId="288"/>
            <ac:spMk id="3" creationId="{56BAF96F-A40A-455E-AF70-CEF9935C2E39}"/>
          </ac:spMkLst>
        </pc:spChg>
        <pc:spChg chg="del">
          <ac:chgData name="Andrew White" userId="15895901-b0d0-41ec-b373-2e4a697c3add" providerId="ADAL" clId="{5449E782-2F14-4C11-85AE-C813290BC5C9}" dt="2024-10-09T17:10:24.283" v="4903" actId="478"/>
          <ac:spMkLst>
            <pc:docMk/>
            <pc:sldMk cId="1029595378" sldId="288"/>
            <ac:spMk id="4" creationId="{C70D9FFE-617D-4E41-8A06-A8A1FE674222}"/>
          </ac:spMkLst>
        </pc:spChg>
        <pc:spChg chg="add mod">
          <ac:chgData name="Andrew White" userId="15895901-b0d0-41ec-b373-2e4a697c3add" providerId="ADAL" clId="{5449E782-2F14-4C11-85AE-C813290BC5C9}" dt="2024-10-16T14:09:08.783" v="5381" actId="207"/>
          <ac:spMkLst>
            <pc:docMk/>
            <pc:sldMk cId="1029595378" sldId="288"/>
            <ac:spMk id="7" creationId="{04DDDBF7-4D34-4AC1-BFCA-7279F184FB0B}"/>
          </ac:spMkLst>
        </pc:spChg>
        <pc:picChg chg="add mod">
          <ac:chgData name="Andrew White" userId="15895901-b0d0-41ec-b373-2e4a697c3add" providerId="ADAL" clId="{5449E782-2F14-4C11-85AE-C813290BC5C9}" dt="2024-10-16T14:15:40.098" v="5444"/>
          <ac:picMkLst>
            <pc:docMk/>
            <pc:sldMk cId="1029595378" sldId="288"/>
            <ac:picMk id="5" creationId="{0BBD9678-7F61-45D8-AA41-9F9FE244D9A1}"/>
          </ac:picMkLst>
        </pc:picChg>
        <pc:picChg chg="add mod">
          <ac:chgData name="Andrew White" userId="15895901-b0d0-41ec-b373-2e4a697c3add" providerId="ADAL" clId="{5449E782-2F14-4C11-85AE-C813290BC5C9}" dt="2024-10-09T19:31:38.847" v="5283" actId="1076"/>
          <ac:picMkLst>
            <pc:docMk/>
            <pc:sldMk cId="1029595378" sldId="288"/>
            <ac:picMk id="6" creationId="{65CEA6BF-A179-4796-8610-B4E35908273A}"/>
          </ac:picMkLst>
        </pc:picChg>
      </pc:sldChg>
      <pc:sldChg chg="new del">
        <pc:chgData name="Andrew White" userId="15895901-b0d0-41ec-b373-2e4a697c3add" providerId="ADAL" clId="{5449E782-2F14-4C11-85AE-C813290BC5C9}" dt="2024-10-09T17:09:30.900" v="4898" actId="680"/>
        <pc:sldMkLst>
          <pc:docMk/>
          <pc:sldMk cId="3219275792" sldId="288"/>
        </pc:sldMkLst>
      </pc:sldChg>
      <pc:sldChg chg="addSp delSp modSp new mod setBg">
        <pc:chgData name="Andrew White" userId="15895901-b0d0-41ec-b373-2e4a697c3add" providerId="ADAL" clId="{5449E782-2F14-4C11-85AE-C813290BC5C9}" dt="2024-10-16T14:15:42.401" v="5445"/>
        <pc:sldMkLst>
          <pc:docMk/>
          <pc:sldMk cId="2959742055" sldId="289"/>
        </pc:sldMkLst>
        <pc:spChg chg="mod">
          <ac:chgData name="Andrew White" userId="15895901-b0d0-41ec-b373-2e4a697c3add" providerId="ADAL" clId="{5449E782-2F14-4C11-85AE-C813290BC5C9}" dt="2024-10-09T19:13:58.917" v="5236" actId="20577"/>
          <ac:spMkLst>
            <pc:docMk/>
            <pc:sldMk cId="2959742055" sldId="289"/>
            <ac:spMk id="2" creationId="{4C24B8EE-2519-4EB3-B418-298E1C6B3634}"/>
          </ac:spMkLst>
        </pc:spChg>
        <pc:spChg chg="del">
          <ac:chgData name="Andrew White" userId="15895901-b0d0-41ec-b373-2e4a697c3add" providerId="ADAL" clId="{5449E782-2F14-4C11-85AE-C813290BC5C9}" dt="2024-10-09T17:11:35.004" v="4927" actId="478"/>
          <ac:spMkLst>
            <pc:docMk/>
            <pc:sldMk cId="2959742055" sldId="289"/>
            <ac:spMk id="3" creationId="{FF94705A-1B1F-41E3-A5C2-888030631050}"/>
          </ac:spMkLst>
        </pc:spChg>
        <pc:picChg chg="add mod">
          <ac:chgData name="Andrew White" userId="15895901-b0d0-41ec-b373-2e4a697c3add" providerId="ADAL" clId="{5449E782-2F14-4C11-85AE-C813290BC5C9}" dt="2024-10-16T14:15:42.401" v="5445"/>
          <ac:picMkLst>
            <pc:docMk/>
            <pc:sldMk cId="2959742055" sldId="289"/>
            <ac:picMk id="3" creationId="{79FA8631-A920-4EDA-A2EE-6DC8FC407061}"/>
          </ac:picMkLst>
        </pc:picChg>
      </pc:sldChg>
      <pc:sldChg chg="addSp delSp modSp new del">
        <pc:chgData name="Andrew White" userId="15895901-b0d0-41ec-b373-2e4a697c3add" providerId="ADAL" clId="{5449E782-2F14-4C11-85AE-C813290BC5C9}" dt="2024-10-09T17:23:15.422" v="5074" actId="47"/>
        <pc:sldMkLst>
          <pc:docMk/>
          <pc:sldMk cId="16262557" sldId="290"/>
        </pc:sldMkLst>
        <pc:spChg chg="del">
          <ac:chgData name="Andrew White" userId="15895901-b0d0-41ec-b373-2e4a697c3add" providerId="ADAL" clId="{5449E782-2F14-4C11-85AE-C813290BC5C9}" dt="2024-10-09T17:23:09.449" v="5073"/>
          <ac:spMkLst>
            <pc:docMk/>
            <pc:sldMk cId="16262557" sldId="290"/>
            <ac:spMk id="3" creationId="{A4909C15-BE28-4985-9687-36B120BFEBA5}"/>
          </ac:spMkLst>
        </pc:spChg>
        <pc:picChg chg="add mod">
          <ac:chgData name="Andrew White" userId="15895901-b0d0-41ec-b373-2e4a697c3add" providerId="ADAL" clId="{5449E782-2F14-4C11-85AE-C813290BC5C9}" dt="2024-10-09T17:23:09.449" v="5073"/>
          <ac:picMkLst>
            <pc:docMk/>
            <pc:sldMk cId="16262557" sldId="290"/>
            <ac:picMk id="6" creationId="{5AC411E7-B436-4501-999D-A21FDA85DD15}"/>
          </ac:picMkLst>
        </pc:picChg>
      </pc:sldChg>
      <pc:sldChg chg="addSp delSp modSp new del mod modShow">
        <pc:chgData name="Andrew White" userId="15895901-b0d0-41ec-b373-2e4a697c3add" providerId="ADAL" clId="{5449E782-2F14-4C11-85AE-C813290BC5C9}" dt="2024-10-10T14:34:40.634" v="5355" actId="47"/>
        <pc:sldMkLst>
          <pc:docMk/>
          <pc:sldMk cId="1715027834" sldId="290"/>
        </pc:sldMkLst>
        <pc:spChg chg="del">
          <ac:chgData name="Andrew White" userId="15895901-b0d0-41ec-b373-2e4a697c3add" providerId="ADAL" clId="{5449E782-2F14-4C11-85AE-C813290BC5C9}" dt="2024-10-09T19:03:23.699" v="5102" actId="478"/>
          <ac:spMkLst>
            <pc:docMk/>
            <pc:sldMk cId="1715027834" sldId="290"/>
            <ac:spMk id="2" creationId="{977124F1-6032-43ED-B435-A865651242A1}"/>
          </ac:spMkLst>
        </pc:spChg>
        <pc:spChg chg="del">
          <ac:chgData name="Andrew White" userId="15895901-b0d0-41ec-b373-2e4a697c3add" providerId="ADAL" clId="{5449E782-2F14-4C11-85AE-C813290BC5C9}" dt="2024-10-09T19:03:25.117" v="5103" actId="478"/>
          <ac:spMkLst>
            <pc:docMk/>
            <pc:sldMk cId="1715027834" sldId="290"/>
            <ac:spMk id="3" creationId="{E89A4B7E-D1B5-47C9-85F5-4E6DDDE1C295}"/>
          </ac:spMkLst>
        </pc:spChg>
        <pc:spChg chg="add mod">
          <ac:chgData name="Andrew White" userId="15895901-b0d0-41ec-b373-2e4a697c3add" providerId="ADAL" clId="{5449E782-2F14-4C11-85AE-C813290BC5C9}" dt="2024-10-09T19:04:32.665" v="5176" actId="1035"/>
          <ac:spMkLst>
            <pc:docMk/>
            <pc:sldMk cId="1715027834" sldId="290"/>
            <ac:spMk id="4" creationId="{8BF0002D-41EC-4C73-8197-BEB5B6A77D0B}"/>
          </ac:spMkLst>
        </pc:spChg>
        <pc:spChg chg="add mod">
          <ac:chgData name="Andrew White" userId="15895901-b0d0-41ec-b373-2e4a697c3add" providerId="ADAL" clId="{5449E782-2F14-4C11-85AE-C813290BC5C9}" dt="2024-10-09T19:04:32.665" v="5176" actId="1035"/>
          <ac:spMkLst>
            <pc:docMk/>
            <pc:sldMk cId="1715027834" sldId="290"/>
            <ac:spMk id="5" creationId="{6AD697F2-02F3-4F7C-9577-8EEDE6035FF4}"/>
          </ac:spMkLst>
        </pc:spChg>
        <pc:picChg chg="add mod">
          <ac:chgData name="Andrew White" userId="15895901-b0d0-41ec-b373-2e4a697c3add" providerId="ADAL" clId="{5449E782-2F14-4C11-85AE-C813290BC5C9}" dt="2024-10-09T19:05:11.033" v="5180" actId="14826"/>
          <ac:picMkLst>
            <pc:docMk/>
            <pc:sldMk cId="1715027834" sldId="290"/>
            <ac:picMk id="7" creationId="{76741D2C-DA37-4C92-B04E-B092D6DDEF9C}"/>
          </ac:picMkLst>
        </pc:picChg>
      </pc:sldChg>
      <pc:sldChg chg="modSp add del mod modShow">
        <pc:chgData name="Andrew White" userId="15895901-b0d0-41ec-b373-2e4a697c3add" providerId="ADAL" clId="{5449E782-2F14-4C11-85AE-C813290BC5C9}" dt="2024-10-10T14:34:42.415" v="5356" actId="47"/>
        <pc:sldMkLst>
          <pc:docMk/>
          <pc:sldMk cId="2542143641" sldId="291"/>
        </pc:sldMkLst>
        <pc:picChg chg="mod">
          <ac:chgData name="Andrew White" userId="15895901-b0d0-41ec-b373-2e4a697c3add" providerId="ADAL" clId="{5449E782-2F14-4C11-85AE-C813290BC5C9}" dt="2024-10-09T19:05:45.861" v="5188" actId="1037"/>
          <ac:picMkLst>
            <pc:docMk/>
            <pc:sldMk cId="2542143641" sldId="291"/>
            <ac:picMk id="7" creationId="{76741D2C-DA37-4C92-B04E-B092D6DDEF9C}"/>
          </ac:picMkLst>
        </pc:picChg>
      </pc:sldChg>
      <pc:sldChg chg="addSp delSp modSp add mod setBg">
        <pc:chgData name="Andrew White" userId="15895901-b0d0-41ec-b373-2e4a697c3add" providerId="ADAL" clId="{5449E782-2F14-4C11-85AE-C813290BC5C9}" dt="2024-10-16T14:14:55.249" v="5429"/>
        <pc:sldMkLst>
          <pc:docMk/>
          <pc:sldMk cId="3084959785" sldId="292"/>
        </pc:sldMkLst>
        <pc:spChg chg="mod">
          <ac:chgData name="Andrew White" userId="15895901-b0d0-41ec-b373-2e4a697c3add" providerId="ADAL" clId="{5449E782-2F14-4C11-85AE-C813290BC5C9}" dt="2024-10-09T19:06:40.434" v="5190" actId="207"/>
          <ac:spMkLst>
            <pc:docMk/>
            <pc:sldMk cId="3084959785" sldId="292"/>
            <ac:spMk id="5" creationId="{6AD697F2-02F3-4F7C-9577-8EEDE6035FF4}"/>
          </ac:spMkLst>
        </pc:spChg>
        <pc:picChg chg="add del mod">
          <ac:chgData name="Andrew White" userId="15895901-b0d0-41ec-b373-2e4a697c3add" providerId="ADAL" clId="{5449E782-2F14-4C11-85AE-C813290BC5C9}" dt="2024-10-16T14:14:22.113" v="5425"/>
          <ac:picMkLst>
            <pc:docMk/>
            <pc:sldMk cId="3084959785" sldId="292"/>
            <ac:picMk id="6" creationId="{3BF03234-57F6-43CF-80E0-E0ADFD82D6B5}"/>
          </ac:picMkLst>
        </pc:picChg>
        <pc:picChg chg="mod ord">
          <ac:chgData name="Andrew White" userId="15895901-b0d0-41ec-b373-2e4a697c3add" providerId="ADAL" clId="{5449E782-2F14-4C11-85AE-C813290BC5C9}" dt="2024-10-09T19:07:13.810" v="5194" actId="167"/>
          <ac:picMkLst>
            <pc:docMk/>
            <pc:sldMk cId="3084959785" sldId="292"/>
            <ac:picMk id="7" creationId="{76741D2C-DA37-4C92-B04E-B092D6DDEF9C}"/>
          </ac:picMkLst>
        </pc:picChg>
        <pc:picChg chg="add mod">
          <ac:chgData name="Andrew White" userId="15895901-b0d0-41ec-b373-2e4a697c3add" providerId="ADAL" clId="{5449E782-2F14-4C11-85AE-C813290BC5C9}" dt="2024-10-16T14:14:55.249" v="5429"/>
          <ac:picMkLst>
            <pc:docMk/>
            <pc:sldMk cId="3084959785" sldId="292"/>
            <ac:picMk id="8" creationId="{0AC244A4-DF2D-4FD9-8380-B0F0913BC498}"/>
          </ac:picMkLst>
        </pc:picChg>
      </pc:sldChg>
      <pc:sldMasterChg chg="modSldLayout">
        <pc:chgData name="Andrew White" userId="15895901-b0d0-41ec-b373-2e4a697c3add" providerId="ADAL" clId="{5449E782-2F14-4C11-85AE-C813290BC5C9}" dt="2024-09-26T13:22:29.270" v="109" actId="11529"/>
        <pc:sldMasterMkLst>
          <pc:docMk/>
          <pc:sldMasterMk cId="1085222277" sldId="2147483660"/>
        </pc:sldMasterMkLst>
        <pc:sldLayoutChg chg="addSp delSp modSp">
          <pc:chgData name="Andrew White" userId="15895901-b0d0-41ec-b373-2e4a697c3add" providerId="ADAL" clId="{5449E782-2F14-4C11-85AE-C813290BC5C9}" dt="2024-09-26T13:22:29.270" v="109" actId="11529"/>
          <pc:sldLayoutMkLst>
            <pc:docMk/>
            <pc:sldMasterMk cId="1085222277" sldId="2147483660"/>
            <pc:sldLayoutMk cId="2466761733" sldId="2147483663"/>
          </pc:sldLayoutMkLst>
          <pc:spChg chg="add del">
            <ac:chgData name="Andrew White" userId="15895901-b0d0-41ec-b373-2e4a697c3add" providerId="ADAL" clId="{5449E782-2F14-4C11-85AE-C813290BC5C9}" dt="2024-09-26T13:21:57.519" v="107" actId="11529"/>
            <ac:spMkLst>
              <pc:docMk/>
              <pc:sldMasterMk cId="1085222277" sldId="2147483660"/>
              <pc:sldLayoutMk cId="2466761733" sldId="2147483663"/>
              <ac:spMk id="7" creationId="{50966B9C-7EFD-4580-A606-0D6C3CCD5D18}"/>
            </ac:spMkLst>
          </pc:spChg>
          <pc:spChg chg="add del mod">
            <ac:chgData name="Andrew White" userId="15895901-b0d0-41ec-b373-2e4a697c3add" providerId="ADAL" clId="{5449E782-2F14-4C11-85AE-C813290BC5C9}" dt="2024-09-26T13:21:57.519" v="107" actId="11529"/>
            <ac:spMkLst>
              <pc:docMk/>
              <pc:sldMasterMk cId="1085222277" sldId="2147483660"/>
              <pc:sldLayoutMk cId="2466761733" sldId="2147483663"/>
              <ac:spMk id="8" creationId="{FC792A6E-2E77-427F-AD85-235C0A39CE4C}"/>
            </ac:spMkLst>
          </pc:spChg>
          <pc:spChg chg="add del">
            <ac:chgData name="Andrew White" userId="15895901-b0d0-41ec-b373-2e4a697c3add" providerId="ADAL" clId="{5449E782-2F14-4C11-85AE-C813290BC5C9}" dt="2024-09-26T13:22:29.270" v="109" actId="11529"/>
            <ac:spMkLst>
              <pc:docMk/>
              <pc:sldMasterMk cId="1085222277" sldId="2147483660"/>
              <pc:sldLayoutMk cId="2466761733" sldId="2147483663"/>
              <ac:spMk id="9" creationId="{AA66698D-B03D-49EF-9F2E-9E483F7C79DF}"/>
            </ac:spMkLst>
          </pc:spChg>
          <pc:spChg chg="add del mod">
            <ac:chgData name="Andrew White" userId="15895901-b0d0-41ec-b373-2e4a697c3add" providerId="ADAL" clId="{5449E782-2F14-4C11-85AE-C813290BC5C9}" dt="2024-09-26T13:22:29.270" v="109" actId="11529"/>
            <ac:spMkLst>
              <pc:docMk/>
              <pc:sldMasterMk cId="1085222277" sldId="2147483660"/>
              <pc:sldLayoutMk cId="2466761733" sldId="2147483663"/>
              <ac:spMk id="10" creationId="{8E540AA2-2E80-4298-B024-B848C737256E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36010-7D6A-ED1A-E9B0-D371434474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074" y="1918679"/>
            <a:ext cx="9898911" cy="2464905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7C3FA7-F3C4-1B62-6628-E890317FB6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074" y="4780295"/>
            <a:ext cx="9898911" cy="964949"/>
          </a:xfrm>
        </p:spPr>
        <p:txBody>
          <a:bodyPr/>
          <a:lstStyle>
            <a:lvl1pPr marL="0" indent="0" algn="l">
              <a:buNone/>
              <a:defRPr sz="2400" i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F7412BC-9ABD-6340-542C-9CF19C3AF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9F6D-AEC3-A748-926E-ADFF596A9AC1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EDCCE93-4EC7-33F0-69EF-49DC79A81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8074" y="6356349"/>
            <a:ext cx="673014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493D88A-CD9A-8550-2314-5BA9F81C2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8DE4-2552-A347-8E9A-FC3D585B0605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B595E-7212-4645-1C8F-EA25EA32C4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396" y="716040"/>
            <a:ext cx="2317473" cy="59805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307C7BB-FD32-E0A5-BBC2-E87EE26F2A0D}"/>
              </a:ext>
            </a:extLst>
          </p:cNvPr>
          <p:cNvCxnSpPr>
            <a:cxnSpLocks/>
          </p:cNvCxnSpPr>
          <p:nvPr/>
        </p:nvCxnSpPr>
        <p:spPr>
          <a:xfrm>
            <a:off x="0" y="4581939"/>
            <a:ext cx="12192000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277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02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B112E-A8A3-5D58-DED6-055B347D9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442" y="365126"/>
            <a:ext cx="9909544" cy="12767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2AE90-C6EF-D4B2-3E04-5A27C24A7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9F6D-AEC3-A748-926E-ADFF596A9AC1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508ABA-10F4-5FC6-319F-29FA705F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C30CC5-5884-E1D5-C111-2DC226F0B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8DE4-2552-A347-8E9A-FC3D585B06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3F7B4218-EA69-AE57-A8A0-3035FDB8B4B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96926" y="2126255"/>
            <a:ext cx="6783494" cy="384488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077CF4-10F7-57E9-9DDA-DEFBEF81B2C1}"/>
              </a:ext>
            </a:extLst>
          </p:cNvPr>
          <p:cNvSpPr/>
          <p:nvPr userDrawn="1"/>
        </p:nvSpPr>
        <p:spPr>
          <a:xfrm>
            <a:off x="0" y="1905917"/>
            <a:ext cx="12192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DA4F773-4F3D-136F-97D5-AE9A86F93B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64488" y="2126255"/>
            <a:ext cx="3282950" cy="3844887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4044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B112E-A8A3-5D58-DED6-055B347D9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442" y="365126"/>
            <a:ext cx="9909544" cy="12767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2AE90-C6EF-D4B2-3E04-5A27C24A7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9F6D-AEC3-A748-926E-ADFF596A9AC1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508ABA-10F4-5FC6-319F-29FA705F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C30CC5-5884-E1D5-C111-2DC226F0B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8DE4-2552-A347-8E9A-FC3D585B06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077CF4-10F7-57E9-9DDA-DEFBEF81B2C1}"/>
              </a:ext>
            </a:extLst>
          </p:cNvPr>
          <p:cNvSpPr/>
          <p:nvPr userDrawn="1"/>
        </p:nvSpPr>
        <p:spPr>
          <a:xfrm>
            <a:off x="0" y="1905917"/>
            <a:ext cx="12192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DA4F773-4F3D-136F-97D5-AE9A86F93B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64488" y="2126255"/>
            <a:ext cx="3282950" cy="3844887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A0E9ACFB-80AD-A66B-F435-48BEA6124641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797442" y="2125663"/>
            <a:ext cx="6783388" cy="38449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40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B96FA-A875-89A7-1CBE-3B24510C4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4D5F4-46CD-9574-E73E-47B2DD8B0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442" y="2176669"/>
            <a:ext cx="9909544" cy="4000293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8B7B7-DBBB-B1BB-95C5-EEA8DC4685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63786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2A9F6D-AEC3-A748-926E-ADFF596A9AC1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A3B71-5675-DCA3-3C98-8A41802ED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442" y="6356350"/>
            <a:ext cx="667724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0E1A0-8F27-E28C-D29E-226655DED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8DE4-2552-A347-8E9A-FC3D585B0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6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154B4-F6DB-344E-97B5-8FFA9A51D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442" y="365125"/>
            <a:ext cx="9909544" cy="14211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1E03C-5C92-C8F9-D389-1C83674909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7442" y="2246243"/>
            <a:ext cx="4575544" cy="3930720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729B26-365E-3D57-A37E-DDF0FB0FF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1442" y="2246243"/>
            <a:ext cx="4575544" cy="3930720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922D60-BC73-C280-DA6D-B3B091563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63786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2A9F6D-AEC3-A748-926E-ADFF596A9AC1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10371-9951-F0A4-8DB0-CC2AF0020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442" y="6356350"/>
            <a:ext cx="667724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B342E3-B604-C937-E3CA-0077F1B57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8DE4-2552-A347-8E9A-FC3D585B0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17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1B16E-B47E-F000-4728-88A9B915C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65125"/>
            <a:ext cx="984593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D993A-13C0-31C2-BFEC-697D3C6D7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57375"/>
            <a:ext cx="4491402" cy="823912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082492-D187-B992-AD64-26FEE1413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47973"/>
            <a:ext cx="4491402" cy="33416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908D6A-FDAC-225F-4E35-FCBC383F22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57375"/>
            <a:ext cx="4513521" cy="823912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F8ACDC-8899-71F2-97A6-8536AEABA8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47973"/>
            <a:ext cx="4513521" cy="33416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A70EFC-49FE-6AA1-F33E-0DC34DA341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4251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2A9F6D-AEC3-A748-926E-ADFF596A9AC1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C0A52D-B05D-CE1D-4528-F1790A7A7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787" y="6356350"/>
            <a:ext cx="675186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BECBE5-7228-1B33-67A7-E56988C52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8DE4-2552-A347-8E9A-FC3D585B0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75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F02EB-BD92-C249-4022-91E64E45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20A69F-9262-4117-98ED-948E3F16D3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63786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2A9F6D-AEC3-A748-926E-ADFF596A9AC1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9635AB-7FC8-B381-9240-E4BBD4C78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441" y="6356350"/>
            <a:ext cx="65283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CA8C4D-5CC1-13F0-415F-64FEE2AD4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8DE4-2552-A347-8E9A-FC3D585B0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58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74B62F-0A98-62E0-B3F0-B9CDF81BF6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0885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2A9F6D-AEC3-A748-926E-ADFF596A9AC1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63FD14-F991-017A-853B-04E9F86A5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6935" y="6356350"/>
            <a:ext cx="630333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D87D8-3941-0E55-3D8F-7B2C5FEFF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8DE4-2552-A347-8E9A-FC3D585B0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8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96193-17FC-6CCF-BA66-3324511CD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20A64-96C5-06B1-F24E-06E921A4D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50253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80D4D6-A7CB-AC46-15ED-C1F183B16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B9FEF-F1AD-8713-4B9C-58C2E34A6F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4252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2A9F6D-AEC3-A748-926E-ADFF596A9AC1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BAB60-CBBB-ED69-4CE0-03C739C3C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787" y="6356349"/>
            <a:ext cx="634782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9867F-412A-DC37-F1D1-26D30DAF6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8DE4-2552-A347-8E9A-FC3D585B0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6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A34CF-392C-4064-C2A9-2ABE767DC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740E77-766A-30A9-2112-3CA4284CD5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50253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711C11-3DD2-DEB7-BEF3-32C94C5647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9EC073-C8A7-281B-3FFD-46B49177B0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4252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2A9F6D-AEC3-A748-926E-ADFF596A9AC1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DC304-D534-6872-C8F7-C7FEB760D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787" y="6356349"/>
            <a:ext cx="634782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34201-5ACA-AFB7-8D33-5BBE8F109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8DE4-2552-A347-8E9A-FC3D585B0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12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B20DF-8422-3F49-0B97-B994C6288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0A4BEE-3870-7853-FD37-ECB7EA5EC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97AB9-B948-86BC-05B9-ED966FB1F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63786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2A9F6D-AEC3-A748-926E-ADFF596A9AC1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497F7-181A-1E6D-7ABA-B4BCB6B5F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441" y="6356349"/>
            <a:ext cx="643269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ED862-7003-884C-8766-2BF9AEDC5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8DE4-2552-A347-8E9A-FC3D585B0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53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32E6C-C05E-1C39-4C73-89378D85AF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074" y="708715"/>
            <a:ext cx="9888279" cy="3316633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46080-F1D2-9891-5F71-A3A8293E7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074" y="4323522"/>
            <a:ext cx="9888279" cy="138844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DCD98-D1B2-9E21-1E03-5DFA3104FC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5315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2A9F6D-AEC3-A748-926E-ADFF596A9AC1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7A410-5404-843B-FB14-B9F0979BD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8074" y="6356350"/>
            <a:ext cx="666661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FBD22-B546-9D9E-6DB2-FF7D9F197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8DE4-2552-A347-8E9A-FC3D585B0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61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23ECE8-D3DA-1804-0B26-24809E705D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153400" y="365125"/>
            <a:ext cx="258371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7810A7-A3D6-17CE-A228-F36B682CB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155711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85D6A-CBF5-9DF2-502C-C8AF829F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93911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902A9F6D-AEC3-A748-926E-ADFF596A9AC1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0ED7A-AEE5-D86B-321E-CFC34089D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48"/>
            <a:ext cx="645218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B1F47-C8FE-ACA6-17DD-62F687DCA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8DE4-2552-A347-8E9A-FC3D585B0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69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37CFE1-92C3-09D3-7AFA-F31C50047A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0592" y="3022442"/>
            <a:ext cx="3150816" cy="81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55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3EE44F9-ABDB-3CC0-67A5-7F5B5ABB6ED8}"/>
              </a:ext>
            </a:extLst>
          </p:cNvPr>
          <p:cNvSpPr/>
          <p:nvPr userDrawn="1"/>
        </p:nvSpPr>
        <p:spPr>
          <a:xfrm>
            <a:off x="-1" y="0"/>
            <a:ext cx="343726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8E75B3F-31DA-09A0-C8B6-A163A56EC0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71181"/>
            <a:ext cx="4021157" cy="5221996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154B4-F6DB-344E-97B5-8FFA9A51D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0296" y="771181"/>
            <a:ext cx="5856689" cy="13960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729B26-365E-3D57-A37E-DDF0FB0FF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50296" y="2530376"/>
            <a:ext cx="5856690" cy="346280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B342E3-B604-C937-E3CA-0077F1B57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8DE4-2552-A347-8E9A-FC3D585B060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922D60-BC73-C280-DA6D-B3B091563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63786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2A9F6D-AEC3-A748-926E-ADFF596A9AC1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10371-9951-F0A4-8DB0-CC2AF0020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442" y="6356350"/>
            <a:ext cx="667724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13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0209A0C-7DD7-E223-FE17-E06891BCF776}"/>
              </a:ext>
            </a:extLst>
          </p:cNvPr>
          <p:cNvSpPr/>
          <p:nvPr userDrawn="1"/>
        </p:nvSpPr>
        <p:spPr>
          <a:xfrm>
            <a:off x="8314584" y="2390775"/>
            <a:ext cx="3126049" cy="4467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A7B78E-B92B-8711-6CBF-F54B040D7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442" y="782638"/>
            <a:ext cx="6033016" cy="137666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C60901-7B3E-949E-66DA-5E56AAC6E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2A9F6D-AEC3-A748-926E-ADFF596A9AC1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180AA0-7A72-D943-72DA-8B127DB68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1BE1B4-84AE-8592-3CBA-1B6BAC046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8DE4-2552-A347-8E9A-FC3D585B06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B0A540C-CCC7-0E19-1C82-E56C2BA681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7442" y="2478393"/>
            <a:ext cx="6033016" cy="3558870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F73BD92-FE50-D007-E250-0346736E84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3217" y="782638"/>
            <a:ext cx="3420697" cy="52546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68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699890D-A986-A176-CE93-C975AEB57A5E}"/>
              </a:ext>
            </a:extLst>
          </p:cNvPr>
          <p:cNvSpPr/>
          <p:nvPr userDrawn="1"/>
        </p:nvSpPr>
        <p:spPr>
          <a:xfrm>
            <a:off x="0" y="0"/>
            <a:ext cx="12192000" cy="27982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7759AC-0C5F-2771-2073-D63F2357DC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7441" y="0"/>
            <a:ext cx="10643192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30064C-D29C-40F6-0AE0-A980250A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441" y="3922713"/>
            <a:ext cx="4038963" cy="2004362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94582F-0167-4B3E-E188-1464890C5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9F6D-AEC3-A748-926E-ADFF596A9AC1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FB021-B1F8-0384-36FB-AD521F9E7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3D6459-5887-D871-0DCF-17AC28687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8DE4-2552-A347-8E9A-FC3D585B06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64A61C-0134-5E97-0AF7-99DE99E750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65215" y="3922713"/>
            <a:ext cx="6075418" cy="200436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8016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Line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4AEE5C2-00EB-EEA1-D8F0-06E4A436A94C}"/>
              </a:ext>
            </a:extLst>
          </p:cNvPr>
          <p:cNvSpPr/>
          <p:nvPr userDrawn="1"/>
        </p:nvSpPr>
        <p:spPr>
          <a:xfrm>
            <a:off x="0" y="1905917"/>
            <a:ext cx="12192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E5F5A93-B2BE-29F8-FDAB-EFC700D584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63785" y="2446338"/>
            <a:ext cx="4228215" cy="354647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3CFFB2-C793-CE50-04A1-84BCADB3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442" y="365126"/>
            <a:ext cx="9909544" cy="128575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DB871F-0050-BB58-6270-5C1350EA5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9F6D-AEC3-A748-926E-ADFF596A9AC1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8B471-3328-12C5-79AF-A9F208CBA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A48E02-85CB-B373-FDA7-2D90703D0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8DE4-2552-A347-8E9A-FC3D585B06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8DFD11F-775B-31B5-0F90-BE03002CFB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6925" y="2446338"/>
            <a:ext cx="6783495" cy="3546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6877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Photo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471E25-A542-6E61-F4BF-B1973CD8C6C4}"/>
              </a:ext>
            </a:extLst>
          </p:cNvPr>
          <p:cNvSpPr/>
          <p:nvPr userDrawn="1"/>
        </p:nvSpPr>
        <p:spPr>
          <a:xfrm>
            <a:off x="10928732" y="1180373"/>
            <a:ext cx="1263267" cy="44600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9A9293A-46EB-1B6A-35CD-876F97B97D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10500" y="0"/>
            <a:ext cx="363061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18BB99-FE62-EBD9-BFA8-B99C87226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442" y="1180373"/>
            <a:ext cx="6506741" cy="142114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0AAE80-C519-1C9A-543B-90CCB37E0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9F6D-AEC3-A748-926E-ADFF596A9AC1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6DB49A-F3FE-1C12-31C4-3BC1CC208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1DB01B-24A5-C11E-04F9-69526AEC6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8DE4-2552-A347-8E9A-FC3D585B06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D97225F-DE86-9837-B40E-120CC23FD2B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7441" y="2961861"/>
            <a:ext cx="6506741" cy="2678527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9313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Photo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42303-B9AD-0E04-84DF-670EE4B9F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4923" y="1125288"/>
            <a:ext cx="6612062" cy="142114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918FE2-3BE5-ACAD-0521-8BAB90670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9F6D-AEC3-A748-926E-ADFF596A9AC1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F2231-89E5-4AE5-B53F-5DFAA7882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ABBFA-BD5D-5CFE-2C29-6642A9839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8DE4-2552-A347-8E9A-FC3D585B06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A23C84-952E-CD30-C18B-F4E03D486E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125288"/>
            <a:ext cx="3414713" cy="463575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478CFA6-8925-2FA5-58B4-EACF0FDB898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94922" y="2852738"/>
            <a:ext cx="6612061" cy="2908300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BC510A-1D3E-B906-BCD5-688757C22716}"/>
              </a:ext>
            </a:extLst>
          </p:cNvPr>
          <p:cNvSpPr/>
          <p:nvPr userDrawn="1"/>
        </p:nvSpPr>
        <p:spPr>
          <a:xfrm>
            <a:off x="11440633" y="1125288"/>
            <a:ext cx="751367" cy="463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31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Header Line Photo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2568EE-C1D5-F6E8-BA6D-94AA3E4431CC}"/>
              </a:ext>
            </a:extLst>
          </p:cNvPr>
          <p:cNvSpPr/>
          <p:nvPr userDrawn="1"/>
        </p:nvSpPr>
        <p:spPr>
          <a:xfrm>
            <a:off x="0" y="1905917"/>
            <a:ext cx="121920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5A347F-2247-645D-4DF0-9B6E03A1B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442" y="442245"/>
            <a:ext cx="9909544" cy="121028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970805-4B73-ED36-3D86-01E2093E6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9F6D-AEC3-A748-926E-ADFF596A9AC1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9038AF-4B1C-C8F1-70FE-3FDF541B4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DEEE9C-42B6-3513-C337-8A820EA5B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8DE4-2552-A347-8E9A-FC3D585B06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0CA4F1A-F0BC-DB5D-B76A-28A38796EC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6925" y="2308640"/>
            <a:ext cx="6783388" cy="3624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537C26D-9035-5B62-1F7B-A0E98924AF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64488" y="2308641"/>
            <a:ext cx="4227512" cy="36242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84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3970FA-F867-05F6-7677-08713A814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442" y="365125"/>
            <a:ext cx="9909544" cy="1421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12247-774B-10C7-E609-DDBEFED1F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442" y="2073349"/>
            <a:ext cx="9909544" cy="4103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0A276-4B7A-09D6-F041-9646D9F50D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6378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A9F6D-AEC3-A748-926E-ADFF596A9AC1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579FF6D-D4B4-D1EA-6981-DB2290CB64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7442" y="6356350"/>
            <a:ext cx="6783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E459F-72B7-3D15-9229-1F2A9EF9C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0633" y="6356350"/>
            <a:ext cx="7513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E89B8DE4-2552-A347-8E9A-FC3D585B06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2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62" r:id="rId12"/>
    <p:sldLayoutId id="2147483664" r:id="rId13"/>
    <p:sldLayoutId id="2147483665" r:id="rId14"/>
    <p:sldLayoutId id="2147483666" r:id="rId15"/>
    <p:sldLayoutId id="2147483667" r:id="rId16"/>
    <p:sldLayoutId id="2147483669" r:id="rId17"/>
    <p:sldLayoutId id="2147483670" r:id="rId18"/>
    <p:sldLayoutId id="2147483671" r:id="rId19"/>
    <p:sldLayoutId id="2147483672" r:id="rId20"/>
    <p:sldLayoutId id="2147483668" r:id="rId2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fp.org/emergencies/sudan-emergency#:~:text=A%20total%20of%2025.6%20million,standard%20for%20measuring%20food%20insecurity" TargetMode="External"/><Relationship Id="rId3" Type="http://schemas.openxmlformats.org/officeDocument/2006/relationships/hyperlink" Target="https://www.clingendael.org/publication/catastrophe-famine-immediate-action-needed-sudan-contain-mass-starvation" TargetMode="External"/><Relationship Id="rId7" Type="http://schemas.openxmlformats.org/officeDocument/2006/relationships/hyperlink" Target="https://reliefweb.int/report/sudan/sudan-situation-unhcr-external-update-77-30-august-5-september-2024" TargetMode="External"/><Relationship Id="rId2" Type="http://schemas.openxmlformats.org/officeDocument/2006/relationships/hyperlink" Target="https://www.afdb.org/en/countries/east-africa/sudan/sudan-economic-outlook#:~:text=The%20fiscal%20deficit%20widened%20to%209.1%%20of,deficit%2C%20driving%20inflation%20to%20245.3%%20in%20202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liefweb.int/report/sudan/sudan-humanitarian-update-1-september-2024" TargetMode="External"/><Relationship Id="rId5" Type="http://schemas.openxmlformats.org/officeDocument/2006/relationships/hyperlink" Target="https://www.nrc.no/perspectives/2024/10-things-to-know-about-the-neglected-emergency-in-chad/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reliefweb.int/report/sudan/regional-sudan-crisis-response-situation-update-57-4-september-2024" TargetMode="External"/><Relationship Id="rId9" Type="http://schemas.openxmlformats.org/officeDocument/2006/relationships/hyperlink" Target="https://reliefweb.int/report/sudan/health-cluster-sudan-bulletin-june-july-2024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52501-A12F-B870-BE57-A49513DFF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074" y="1918679"/>
            <a:ext cx="10867370" cy="2464905"/>
          </a:xfrm>
        </p:spPr>
        <p:txBody>
          <a:bodyPr>
            <a:normAutofit fontScale="90000"/>
          </a:bodyPr>
          <a:lstStyle/>
          <a:p>
            <a:r>
              <a:rPr lang="en-US" dirty="0"/>
              <a:t>Contagious Fragility: </a:t>
            </a:r>
            <a:br>
              <a:rPr lang="en-US" dirty="0"/>
            </a:br>
            <a:r>
              <a:rPr lang="en-US" dirty="0"/>
              <a:t>A Case Study on Responding to the Sudan Crisis from Chad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FC8919-7459-1DDE-0CBC-5F33BBE775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err="1"/>
              <a:t>AidEx</a:t>
            </a:r>
            <a:r>
              <a:rPr lang="en-US" i="1" dirty="0"/>
              <a:t> 2024 – Geneva, Switzerland – 24 October</a:t>
            </a:r>
          </a:p>
        </p:txBody>
      </p:sp>
    </p:spTree>
    <p:extLst>
      <p:ext uri="{BB962C8B-B14F-4D97-AF65-F5344CB8AC3E}">
        <p14:creationId xmlns:p14="http://schemas.microsoft.com/office/powerpoint/2010/main" val="695478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2CAE2-9ED3-48EE-AF1F-C93D7D738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of One Year of Response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21523-1EA3-464F-AED0-5AE93A848D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6925" y="2983832"/>
            <a:ext cx="6783388" cy="294907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WASH</a:t>
            </a:r>
            <a:r>
              <a:rPr lang="en-US" dirty="0">
                <a:solidFill>
                  <a:schemeClr val="bg1"/>
                </a:solidFill>
              </a:rPr>
              <a:t>: provided drinking water for 243,211 people through construction and rehab. of infrastructure and water-trucking to gathering points of displaced people.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Protection</a:t>
            </a:r>
            <a:r>
              <a:rPr lang="en-US" dirty="0">
                <a:solidFill>
                  <a:schemeClr val="bg1"/>
                </a:solidFill>
              </a:rPr>
              <a:t>: provided community protection and gender-based violence services to 45,300 people.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922733A-AD7E-480C-899C-FAEEC3F3EAD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5968" r="28360"/>
          <a:stretch/>
        </p:blipFill>
        <p:spPr>
          <a:xfrm>
            <a:off x="7964488" y="2308641"/>
            <a:ext cx="4227512" cy="362426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777E85-D30F-420D-B96D-18715FC44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790" y="243566"/>
            <a:ext cx="21431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2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A6128-E759-414E-B4CD-F106E96FF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One Year of Response (cont.)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6AD95E2-2016-4FEC-921C-2B5576C5995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890" r="890"/>
          <a:stretch>
            <a:fillRect/>
          </a:stretch>
        </p:blipFill>
        <p:spPr/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A2AAB-35B9-41F0-BAAD-56ADEE118AD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Key Accomplishments in Chad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Nutrition</a:t>
            </a:r>
            <a:r>
              <a:rPr lang="en-US" dirty="0">
                <a:solidFill>
                  <a:schemeClr val="bg1"/>
                </a:solidFill>
              </a:rPr>
              <a:t>: screened 14,112 children and treated 2,400 for SAM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Protection</a:t>
            </a:r>
            <a:r>
              <a:rPr lang="en-US" dirty="0">
                <a:solidFill>
                  <a:schemeClr val="bg1"/>
                </a:solidFill>
              </a:rPr>
              <a:t>: served 2,500 at risk individuals and trained 15 volunteers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WASH</a:t>
            </a:r>
            <a:r>
              <a:rPr lang="en-US" dirty="0">
                <a:solidFill>
                  <a:schemeClr val="bg1"/>
                </a:solidFill>
              </a:rPr>
              <a:t>: upgraded a borehole to a mini-water yard to now serve 4,100 people per day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9B5CFB-99F1-4AAF-A581-7B6806182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790" y="243566"/>
            <a:ext cx="21431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5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0A7A2A-B717-DAAF-325F-59105C957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441" y="3922713"/>
            <a:ext cx="4275073" cy="1106904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Success Factors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5AEE40-8D3D-F646-B524-BC7BB1821E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7441" y="4870383"/>
            <a:ext cx="6075418" cy="1106904"/>
          </a:xfrm>
        </p:spPr>
        <p:txBody>
          <a:bodyPr>
            <a:normAutofit/>
          </a:bodyPr>
          <a:lstStyle/>
          <a:p>
            <a:r>
              <a:rPr lang="en-US" sz="2000" dirty="0">
                <a:ea typeface="+mn-lt"/>
                <a:cs typeface="+mn-lt"/>
              </a:rPr>
              <a:t>Discussed from a </a:t>
            </a:r>
            <a:r>
              <a:rPr lang="en-US" sz="2000" i="1" dirty="0">
                <a:ea typeface="+mn-lt"/>
                <a:cs typeface="+mn-lt"/>
              </a:rPr>
              <a:t>Leadership</a:t>
            </a:r>
            <a:r>
              <a:rPr lang="en-US" sz="2000" dirty="0">
                <a:ea typeface="+mn-lt"/>
                <a:cs typeface="+mn-lt"/>
              </a:rPr>
              <a:t> perspective and a </a:t>
            </a:r>
            <a:r>
              <a:rPr lang="en-US" sz="2000" i="1" dirty="0">
                <a:ea typeface="+mn-lt"/>
                <a:cs typeface="+mn-lt"/>
              </a:rPr>
              <a:t>Programmati</a:t>
            </a:r>
            <a:r>
              <a:rPr lang="en-US" i="1" dirty="0">
                <a:ea typeface="+mn-lt"/>
                <a:cs typeface="+mn-lt"/>
              </a:rPr>
              <a:t>c/Operational </a:t>
            </a:r>
            <a:r>
              <a:rPr lang="en-US" dirty="0">
                <a:ea typeface="+mn-lt"/>
                <a:cs typeface="+mn-lt"/>
              </a:rPr>
              <a:t>perspective</a:t>
            </a:r>
            <a:endParaRPr lang="en-US" sz="2000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2FA058D-6954-46DA-9AEC-B0B5979E9CC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4202" b="14202"/>
          <a:stretch/>
        </p:blipFill>
        <p:spPr>
          <a:xfrm>
            <a:off x="797441" y="0"/>
            <a:ext cx="10643192" cy="34290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84732C-6724-44B0-8016-0E62C588B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916" y="5893596"/>
            <a:ext cx="21431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90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D0FB469-3709-4056-9BB6-B1FBAAB8E7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7105" r="14339"/>
          <a:stretch/>
        </p:blipFill>
        <p:spPr>
          <a:xfrm>
            <a:off x="0" y="771181"/>
            <a:ext cx="4021157" cy="522199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B14E6D1-B89C-4F31-AD8B-C4FB5BCD7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Success Factors – </a:t>
            </a:r>
            <a:r>
              <a:rPr lang="en-US" b="0" i="1" dirty="0"/>
              <a:t>Leadership Perspective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78B689-C250-47DB-92DE-59AC9ADC2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0875" y="2704698"/>
            <a:ext cx="6776185" cy="3288479"/>
          </a:xfrm>
        </p:spPr>
        <p:txBody>
          <a:bodyPr/>
          <a:lstStyle/>
          <a:p>
            <a:r>
              <a:rPr lang="en-US" b="1" dirty="0"/>
              <a:t>Well-Established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Diverse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Experienced Senior Leadership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Strong Donor Relations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DCEA35-C26A-4817-9D7C-D3B339531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790" y="243566"/>
            <a:ext cx="21431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78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18F17-69EC-46DA-B046-A9910E2D8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Factors – </a:t>
            </a:r>
            <a:r>
              <a:rPr lang="en-US" b="0" i="1" dirty="0"/>
              <a:t>Leadership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9755A-084E-475B-80EA-BE6C5B4D7E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7442" y="2800951"/>
            <a:ext cx="6033016" cy="1897743"/>
          </a:xfrm>
        </p:spPr>
        <p:txBody>
          <a:bodyPr/>
          <a:lstStyle/>
          <a:p>
            <a:r>
              <a:rPr lang="en-US" b="1" dirty="0"/>
              <a:t>Decentralized and Flexible Control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Trust in a Strong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Rapid Decision Making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E2C7A810-73D2-40A4-8F94-81C7B20883C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29153" r="27395"/>
          <a:stretch/>
        </p:blipFill>
        <p:spPr>
          <a:xfrm>
            <a:off x="7563217" y="1177275"/>
            <a:ext cx="3420697" cy="5254625"/>
          </a:xfr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1405F1-64C8-4CBE-BCF4-0305219B056A}"/>
              </a:ext>
            </a:extLst>
          </p:cNvPr>
          <p:cNvSpPr txBox="1">
            <a:spLocks/>
          </p:cNvSpPr>
          <p:nvPr/>
        </p:nvSpPr>
        <p:spPr>
          <a:xfrm>
            <a:off x="797442" y="4803005"/>
            <a:ext cx="6033016" cy="12342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Providence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Office in Chad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529345-353F-41F2-94D9-DB2F618A0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790" y="243566"/>
            <a:ext cx="21431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67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892477C-AC0B-4A63-B6D2-48BEC9260AF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1845" r="20395"/>
          <a:stretch/>
        </p:blipFill>
        <p:spPr>
          <a:xfrm>
            <a:off x="0" y="771181"/>
            <a:ext cx="4021157" cy="522199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B14E6D1-B89C-4F31-AD8B-C4FB5BCD7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0876" y="771181"/>
            <a:ext cx="7025606" cy="1396022"/>
          </a:xfrm>
        </p:spPr>
        <p:txBody>
          <a:bodyPr>
            <a:normAutofit fontScale="90000"/>
          </a:bodyPr>
          <a:lstStyle/>
          <a:p>
            <a:r>
              <a:rPr lang="en-US" dirty="0"/>
              <a:t>Success Factors – </a:t>
            </a:r>
            <a:r>
              <a:rPr lang="en-US" b="0" i="1" dirty="0"/>
              <a:t>Programmatic/Operational Perspective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78B689-C250-47DB-92DE-59AC9ADC2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0875" y="2839452"/>
            <a:ext cx="6776185" cy="3153725"/>
          </a:xfrm>
        </p:spPr>
        <p:txBody>
          <a:bodyPr/>
          <a:lstStyle/>
          <a:p>
            <a:r>
              <a:rPr lang="en-US" b="1" dirty="0"/>
              <a:t>Well-Established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Community-Based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Integrated Humanitarian and Development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Multiple Field Offices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1F308C-D026-4762-9D87-E68AEBE1B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790" y="243566"/>
            <a:ext cx="21431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08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18F17-69EC-46DA-B046-A9910E2D8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Success Factors – </a:t>
            </a:r>
            <a:r>
              <a:rPr lang="en-US" b="0" i="1" dirty="0"/>
              <a:t>Programmatic/Operational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9755A-084E-475B-80EA-BE6C5B4D7E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7442" y="2820201"/>
            <a:ext cx="6033016" cy="3217061"/>
          </a:xfrm>
        </p:spPr>
        <p:txBody>
          <a:bodyPr/>
          <a:lstStyle/>
          <a:p>
            <a:r>
              <a:rPr lang="en-US" b="1" dirty="0"/>
              <a:t>Decentralized and Flexible Control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Quick Deployment of Team to Chad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Flexible Funding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A50A0E8-B775-4FCD-80C4-2E60F281F38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5588" r="25588"/>
          <a:stretch/>
        </p:blipFill>
        <p:spPr>
          <a:xfrm>
            <a:off x="7563217" y="1119523"/>
            <a:ext cx="3420697" cy="525462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DF5581-C192-4DE1-8EE8-CB36D0156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790" y="243566"/>
            <a:ext cx="21431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80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8BCF7-0766-4601-9CB5-46C108396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Success Factors – </a:t>
            </a:r>
            <a:r>
              <a:rPr lang="en-US" b="0" i="1" dirty="0"/>
              <a:t>Programmatic/Operational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46553-B27E-47EC-A5F5-46FC1423FD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7442" y="2858703"/>
            <a:ext cx="6033016" cy="3178560"/>
          </a:xfrm>
        </p:spPr>
        <p:txBody>
          <a:bodyPr/>
          <a:lstStyle/>
          <a:p>
            <a:r>
              <a:rPr lang="en-US" b="1" dirty="0"/>
              <a:t>Providence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Banks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Geographic Spread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67D05A3-CE3A-481B-96DC-9F7A9BA9806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13818" r="32908"/>
          <a:stretch/>
        </p:blipFill>
        <p:spPr>
          <a:xfrm>
            <a:off x="7563217" y="1013644"/>
            <a:ext cx="3420697" cy="525462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79BCB3-A1FD-496B-9572-2D6B7CC9A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790" y="243566"/>
            <a:ext cx="21431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7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BF21F73-5145-4E54-96D3-46B8019C6BA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3414" b="39382"/>
          <a:stretch/>
        </p:blipFill>
        <p:spPr>
          <a:xfrm>
            <a:off x="797441" y="0"/>
            <a:ext cx="10643192" cy="3429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3DB7C98-53B7-4203-9CF7-F511096D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441" y="3922713"/>
            <a:ext cx="10643192" cy="889919"/>
          </a:xfrm>
        </p:spPr>
        <p:txBody>
          <a:bodyPr/>
          <a:lstStyle/>
          <a:p>
            <a:r>
              <a:rPr lang="en-US" dirty="0"/>
              <a:t>Key Principles Learned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4F0EC28-CEA5-4B06-8544-251AC3B85735}"/>
              </a:ext>
            </a:extLst>
          </p:cNvPr>
          <p:cNvSpPr txBox="1">
            <a:spLocks/>
          </p:cNvSpPr>
          <p:nvPr/>
        </p:nvSpPr>
        <p:spPr>
          <a:xfrm>
            <a:off x="797441" y="4726005"/>
            <a:ext cx="7326281" cy="1337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Also discussed from a </a:t>
            </a:r>
            <a:r>
              <a:rPr lang="en-US" i="1" dirty="0"/>
              <a:t>Leadership</a:t>
            </a:r>
            <a:r>
              <a:rPr lang="en-US" dirty="0"/>
              <a:t> perspective and a </a:t>
            </a:r>
            <a:r>
              <a:rPr lang="en-US" i="1" dirty="0"/>
              <a:t>Programmatic/Operational </a:t>
            </a:r>
            <a:r>
              <a:rPr lang="en-US" dirty="0"/>
              <a:t>perspective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D53D8B-2C72-44BE-A4C6-F64F1277D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916" y="5893596"/>
            <a:ext cx="21431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72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EB94A-D388-4C76-B49B-8F19E9997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Principles Learned – </a:t>
            </a:r>
            <a:r>
              <a:rPr lang="en-US" b="0" i="1" dirty="0"/>
              <a:t>Leadership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F3402-469B-4F3D-BA69-E73E49147F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6925" y="3031958"/>
            <a:ext cx="6783388" cy="290094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Fog of War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Push decisions down as far as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“Good enough”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E4C838A-6D86-4397-8DD7-324F52A077D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12836" r="-320"/>
          <a:stretch/>
        </p:blipFill>
        <p:spPr>
          <a:xfrm>
            <a:off x="7964488" y="2308641"/>
            <a:ext cx="4227512" cy="3624262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B15C63-6B63-4865-BB79-459BA6770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790" y="243566"/>
            <a:ext cx="21431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84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4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2151FA-BE8E-4525-A385-EFBBC39362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9286" y="-7069"/>
            <a:ext cx="9153427" cy="686506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C520BA-52E6-41F3-BC2E-5AA0C5FD3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7284" y="5780515"/>
            <a:ext cx="3981254" cy="789549"/>
          </a:xfrm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15 April 2023</a:t>
            </a:r>
          </a:p>
        </p:txBody>
      </p:sp>
    </p:spTree>
    <p:extLst>
      <p:ext uri="{BB962C8B-B14F-4D97-AF65-F5344CB8AC3E}">
        <p14:creationId xmlns:p14="http://schemas.microsoft.com/office/powerpoint/2010/main" val="2045346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53EE9-238B-4C63-B665-6160EF493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Principles Learned – </a:t>
            </a:r>
            <a:r>
              <a:rPr lang="en-US" b="0" i="1" dirty="0"/>
              <a:t>Programmatic/Operational Perspective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CEA6BF-A179-4796-8610-B4E35908273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/>
        </p:blipFill>
        <p:spPr>
          <a:xfrm>
            <a:off x="0" y="2588647"/>
            <a:ext cx="4644955" cy="3483716"/>
          </a:xfr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4DDDBF7-4D34-4AC1-BFCA-7279F184FB0B}"/>
              </a:ext>
            </a:extLst>
          </p:cNvPr>
          <p:cNvSpPr txBox="1">
            <a:spLocks/>
          </p:cNvSpPr>
          <p:nvPr/>
        </p:nvSpPr>
        <p:spPr>
          <a:xfrm>
            <a:off x="5505650" y="3147460"/>
            <a:ext cx="5201335" cy="2924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Presence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Single-source supply chain inadequate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Do no harm in Chad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BD9678-7F61-45D8-AA41-9F9FE244D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790" y="243566"/>
            <a:ext cx="21431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95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4B8EE-2519-4EB3-B418-298E1C6B3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/>
              <a:t> |   Q &amp; A   |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FA8631-A920-4EDA-A2EE-6DC8FC407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790" y="243566"/>
            <a:ext cx="21431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42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43876-5984-4015-9E50-08790344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074" y="708715"/>
            <a:ext cx="9888279" cy="725449"/>
          </a:xfrm>
        </p:spPr>
        <p:txBody>
          <a:bodyPr>
            <a:normAutofit fontScale="90000"/>
          </a:bodyPr>
          <a:lstStyle/>
          <a:p>
            <a:r>
              <a:rPr lang="en-US" dirty="0"/>
              <a:t>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301A5-BFBC-4213-A39E-F354A2DFE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074" y="1617044"/>
            <a:ext cx="9888279" cy="465862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African Development Bank Group – </a:t>
            </a:r>
            <a:r>
              <a:rPr lang="en-US" sz="1800" dirty="0">
                <a:hlinkClick r:id="rId2"/>
              </a:rPr>
              <a:t>Sudan Economic Outlook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bg1"/>
                </a:solidFill>
              </a:rPr>
              <a:t>Clingendael</a:t>
            </a:r>
            <a:r>
              <a:rPr lang="en-US" sz="1800" dirty="0">
                <a:solidFill>
                  <a:schemeClr val="bg1"/>
                </a:solidFill>
              </a:rPr>
              <a:t> –</a:t>
            </a:r>
            <a:r>
              <a:rPr lang="en-US" sz="1800" dirty="0"/>
              <a:t> </a:t>
            </a:r>
            <a:r>
              <a:rPr lang="en-US" sz="1800" dirty="0">
                <a:hlinkClick r:id="rId3"/>
              </a:rPr>
              <a:t>From Catastrophe to Famine: Immediate action needed in Sudan to contain mass starvation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IOM – </a:t>
            </a:r>
            <a:r>
              <a:rPr lang="en-US" sz="1800" dirty="0">
                <a:hlinkClick r:id="rId4"/>
              </a:rPr>
              <a:t>Regional Sudan Crisis Response Situation Update #57 - 4 September 2024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NRC –</a:t>
            </a:r>
            <a:r>
              <a:rPr lang="en-US" sz="1800" dirty="0"/>
              <a:t> </a:t>
            </a:r>
            <a:r>
              <a:rPr lang="en-US" sz="1800" dirty="0">
                <a:hlinkClick r:id="rId5"/>
              </a:rPr>
              <a:t>10 things to know about the neglected emergency in Chad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OCHA –</a:t>
            </a:r>
            <a:r>
              <a:rPr lang="en-US" sz="1800" dirty="0"/>
              <a:t> </a:t>
            </a:r>
            <a:r>
              <a:rPr lang="en-US" sz="1800" dirty="0">
                <a:hlinkClick r:id="rId6"/>
              </a:rPr>
              <a:t>Sudan Humanitarian Update (1 September 2024)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UNHCR –</a:t>
            </a:r>
            <a:r>
              <a:rPr lang="en-US" sz="1800" dirty="0"/>
              <a:t> </a:t>
            </a:r>
            <a:r>
              <a:rPr lang="en-US" sz="1800" dirty="0">
                <a:hlinkClick r:id="rId7"/>
              </a:rPr>
              <a:t>Sudan Situation: UNHCR External Update #77, 30 August – 5 September 2024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WFP – </a:t>
            </a:r>
            <a:r>
              <a:rPr lang="en-US" sz="1800" dirty="0">
                <a:hlinkClick r:id="rId8"/>
              </a:rPr>
              <a:t>Sudan Emergency Overview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WHO –</a:t>
            </a:r>
            <a:r>
              <a:rPr lang="en-US" sz="1800" dirty="0"/>
              <a:t> </a:t>
            </a:r>
            <a:r>
              <a:rPr lang="en-US" sz="1800" dirty="0">
                <a:hlinkClick r:id="rId9"/>
              </a:rPr>
              <a:t>Health Cluster Sudan Bulletin (June - July 2024)</a:t>
            </a: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B67A1F-A445-4F9A-8705-0360AB1680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24790" y="243566"/>
            <a:ext cx="21431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55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210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0E7C3-3DB4-42B8-8929-C6884D84F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074" y="407058"/>
            <a:ext cx="9888279" cy="101639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5FB926-4187-4BDF-BBC1-DEE17DEBA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4443" y="3110925"/>
            <a:ext cx="4964694" cy="1016390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Lanre Williams-Ayedun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i="1" dirty="0">
                <a:solidFill>
                  <a:schemeClr val="bg1"/>
                </a:solidFill>
              </a:rPr>
              <a:t>Senior Vice President, International Programs</a:t>
            </a:r>
            <a:endParaRPr lang="en-US" sz="1800" b="1" i="1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06EC2C-1E86-49E2-8496-1C4E11D5B40E}"/>
              </a:ext>
            </a:extLst>
          </p:cNvPr>
          <p:cNvCxnSpPr/>
          <p:nvPr/>
        </p:nvCxnSpPr>
        <p:spPr>
          <a:xfrm>
            <a:off x="6096000" y="1939014"/>
            <a:ext cx="0" cy="45923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6BB037E-366C-42C9-B0E0-8FF810B4A55B}"/>
              </a:ext>
            </a:extLst>
          </p:cNvPr>
          <p:cNvSpPr txBox="1">
            <a:spLocks/>
          </p:cNvSpPr>
          <p:nvPr/>
        </p:nvSpPr>
        <p:spPr>
          <a:xfrm>
            <a:off x="664443" y="4290807"/>
            <a:ext cx="4964694" cy="1016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Andrew White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i="1" dirty="0">
                <a:solidFill>
                  <a:schemeClr val="bg1"/>
                </a:solidFill>
              </a:rPr>
              <a:t>Program Officer, Sudan &amp; Disaster Response</a:t>
            </a:r>
            <a:endParaRPr lang="en-US" sz="1800" b="1" i="1" dirty="0">
              <a:solidFill>
                <a:schemeClr val="bg1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112DAD1-324D-4049-94DF-B9CB3A2277B1}"/>
              </a:ext>
            </a:extLst>
          </p:cNvPr>
          <p:cNvSpPr txBox="1">
            <a:spLocks/>
          </p:cNvSpPr>
          <p:nvPr/>
        </p:nvSpPr>
        <p:spPr>
          <a:xfrm>
            <a:off x="6928625" y="3110925"/>
            <a:ext cx="4964694" cy="1016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Joshua Meares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i="1" dirty="0">
                <a:solidFill>
                  <a:schemeClr val="bg1"/>
                </a:solidFill>
              </a:rPr>
              <a:t>Country Director, Sudan</a:t>
            </a:r>
            <a:endParaRPr lang="en-US" sz="1800" b="1" i="1" dirty="0">
              <a:solidFill>
                <a:schemeClr val="bg1"/>
              </a:solidFill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A47AB86-F15D-4203-AF10-B39D43D0EA44}"/>
              </a:ext>
            </a:extLst>
          </p:cNvPr>
          <p:cNvSpPr txBox="1">
            <a:spLocks/>
          </p:cNvSpPr>
          <p:nvPr/>
        </p:nvSpPr>
        <p:spPr>
          <a:xfrm>
            <a:off x="6928625" y="4290807"/>
            <a:ext cx="4964694" cy="10163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Gemta </a:t>
            </a:r>
            <a:r>
              <a:rPr lang="en-US" sz="1800" b="1" dirty="0" err="1">
                <a:solidFill>
                  <a:schemeClr val="bg1"/>
                </a:solidFill>
              </a:rPr>
              <a:t>Birhanu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i="1" dirty="0">
                <a:solidFill>
                  <a:schemeClr val="bg1"/>
                </a:solidFill>
              </a:rPr>
              <a:t>Deputy Director, Humanitarian &amp; Disaster Response Unit</a:t>
            </a:r>
            <a:endParaRPr lang="en-US" sz="1800" b="1" i="1" dirty="0">
              <a:solidFill>
                <a:schemeClr val="bg1"/>
              </a:solidFill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94CE2EA-8423-41C6-8E78-2AB282DA3CD5}"/>
              </a:ext>
            </a:extLst>
          </p:cNvPr>
          <p:cNvSpPr txBox="1">
            <a:spLocks/>
          </p:cNvSpPr>
          <p:nvPr/>
        </p:nvSpPr>
        <p:spPr>
          <a:xfrm>
            <a:off x="539318" y="1939014"/>
            <a:ext cx="4964694" cy="498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Presenters</a:t>
            </a:r>
            <a:endParaRPr lang="en-US" sz="2000" i="1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1F2E295-1326-41DB-8D5D-B61E05FCA143}"/>
              </a:ext>
            </a:extLst>
          </p:cNvPr>
          <p:cNvCxnSpPr/>
          <p:nvPr/>
        </p:nvCxnSpPr>
        <p:spPr>
          <a:xfrm>
            <a:off x="617625" y="2379464"/>
            <a:ext cx="2483317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D9F603B-4683-4992-A639-B0B7AD0C3400}"/>
              </a:ext>
            </a:extLst>
          </p:cNvPr>
          <p:cNvSpPr txBox="1">
            <a:spLocks/>
          </p:cNvSpPr>
          <p:nvPr/>
        </p:nvSpPr>
        <p:spPr>
          <a:xfrm>
            <a:off x="6774882" y="1939014"/>
            <a:ext cx="4964694" cy="498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Contributors</a:t>
            </a:r>
            <a:endParaRPr lang="en-US" sz="2000" i="1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4B5FE3F-E2BE-4751-8C59-B6DF77DD61DE}"/>
              </a:ext>
            </a:extLst>
          </p:cNvPr>
          <p:cNvCxnSpPr/>
          <p:nvPr/>
        </p:nvCxnSpPr>
        <p:spPr>
          <a:xfrm>
            <a:off x="6853189" y="2379464"/>
            <a:ext cx="2483317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719FF8C-5C80-4220-BFD0-1E989A810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790" y="243566"/>
            <a:ext cx="21431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17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95E83-B01D-4615-80B7-44F22222F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443" y="365126"/>
            <a:ext cx="8269556" cy="1140770"/>
          </a:xfrm>
        </p:spPr>
        <p:txBody>
          <a:bodyPr>
            <a:normAutofit fontScale="90000"/>
          </a:bodyPr>
          <a:lstStyle/>
          <a:p>
            <a:r>
              <a:rPr lang="en-US" dirty="0"/>
              <a:t>Fragility in Sudan and Across Borders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05DDD-ABEA-4E75-B41C-714E2B080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442" y="1753386"/>
            <a:ext cx="5518517" cy="44235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Breakdown of a single-source humanitarian supply line for critical programmatic supplies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impact of hyper-inflation – 245% in 2023 and an estimated 150% in 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Breaking of the social fabric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US" dirty="0"/>
              <a:t>A relational society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US" dirty="0"/>
              <a:t>National borders divide communities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US" dirty="0"/>
              <a:t>Loss of critical members of society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US" dirty="0"/>
              <a:t>Re-traumatization of an entire population</a:t>
            </a: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B092788C-9D64-4E61-8ABE-A9151569DC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447" r="25447"/>
          <a:stretch/>
        </p:blipFill>
        <p:spPr>
          <a:xfrm>
            <a:off x="7292273" y="1505896"/>
            <a:ext cx="3414713" cy="4635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38939C-D9D7-4178-B4DD-248DB1F82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790" y="243566"/>
            <a:ext cx="21431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40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741D2C-DA37-4C92-B04E-B092D6DDEF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188" y="182561"/>
            <a:ext cx="6618993" cy="661899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BF0002D-41EC-4C73-8197-BEB5B6A77D0B}"/>
              </a:ext>
            </a:extLst>
          </p:cNvPr>
          <p:cNvSpPr txBox="1">
            <a:spLocks/>
          </p:cNvSpPr>
          <p:nvPr/>
        </p:nvSpPr>
        <p:spPr>
          <a:xfrm>
            <a:off x="6314172" y="903907"/>
            <a:ext cx="5403465" cy="1421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WR Sudan Profile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AD697F2-02F3-4F7C-9577-8EEDE6035FF4}"/>
              </a:ext>
            </a:extLst>
          </p:cNvPr>
          <p:cNvSpPr txBox="1">
            <a:spLocks/>
          </p:cNvSpPr>
          <p:nvPr/>
        </p:nvSpPr>
        <p:spPr>
          <a:xfrm>
            <a:off x="6314171" y="2631357"/>
            <a:ext cx="5403465" cy="29083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24242"/>
                </a:solidFill>
              </a:rPr>
              <a:t>Established in 2004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24242"/>
                </a:solidFill>
              </a:rPr>
              <a:t>Active in West Darfur, Central Darfur, Blue Nile, South Kordofan, and Khartoum (pre-conflict)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24242"/>
                </a:solidFill>
              </a:rPr>
              <a:t>Over 300 staff (including 13 expatriate staff), plus an additional 400 seconded government staff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C244A4-DF2D-4FD9-8380-B0F0913BC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790" y="243566"/>
            <a:ext cx="21431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59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FE85A-1F32-43FA-9A2A-CF7FB816A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886" y="336885"/>
            <a:ext cx="10293099" cy="914400"/>
          </a:xfrm>
        </p:spPr>
        <p:txBody>
          <a:bodyPr/>
          <a:lstStyle/>
          <a:p>
            <a:r>
              <a:rPr lang="en-US" dirty="0"/>
              <a:t>WR Sudan Profile (cont.)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D09A7A-92C1-4161-A3C4-1448A447806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3885" y="1559293"/>
            <a:ext cx="4677879" cy="4485372"/>
          </a:xfrm>
        </p:spPr>
        <p:txBody>
          <a:bodyPr numCol="1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24242"/>
                </a:solidFill>
              </a:rPr>
              <a:t>Focused on </a:t>
            </a:r>
            <a:r>
              <a:rPr lang="en-US" u="sng" dirty="0">
                <a:solidFill>
                  <a:srgbClr val="424242"/>
                </a:solidFill>
              </a:rPr>
              <a:t>humanitarian</a:t>
            </a:r>
            <a:r>
              <a:rPr lang="en-US" dirty="0">
                <a:solidFill>
                  <a:srgbClr val="424242"/>
                </a:solidFill>
              </a:rPr>
              <a:t> </a:t>
            </a:r>
            <a:r>
              <a:rPr lang="en-US" i="1" dirty="0">
                <a:solidFill>
                  <a:srgbClr val="424242"/>
                </a:solidFill>
              </a:rPr>
              <a:t>and</a:t>
            </a:r>
            <a:r>
              <a:rPr lang="en-US" dirty="0">
                <a:solidFill>
                  <a:srgbClr val="424242"/>
                </a:solidFill>
              </a:rPr>
              <a:t> </a:t>
            </a:r>
            <a:r>
              <a:rPr lang="en-US" u="sng" dirty="0">
                <a:solidFill>
                  <a:srgbClr val="424242"/>
                </a:solidFill>
              </a:rPr>
              <a:t>development</a:t>
            </a:r>
            <a:r>
              <a:rPr lang="en-US" dirty="0">
                <a:solidFill>
                  <a:srgbClr val="424242"/>
                </a:solidFill>
              </a:rPr>
              <a:t> projects in multiple sectors, including: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24242"/>
                </a:solidFill>
              </a:rPr>
              <a:t>Health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24242"/>
                </a:solidFill>
              </a:rPr>
              <a:t>Nutrition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24242"/>
                </a:solidFill>
              </a:rPr>
              <a:t>WASH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24242"/>
                </a:solidFill>
              </a:rPr>
              <a:t>Agriculture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24242"/>
                </a:solidFill>
              </a:rPr>
              <a:t>Food Assistance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24242"/>
                </a:solidFill>
              </a:rPr>
              <a:t>Food Security and Livelihoods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24242"/>
                </a:solidFill>
              </a:rPr>
              <a:t>Protection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24242"/>
                </a:solidFill>
              </a:rPr>
              <a:t>Peacebuilding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A96F61B-4CAD-4575-8B96-D8EF856ED66C}"/>
              </a:ext>
            </a:extLst>
          </p:cNvPr>
          <p:cNvSpPr txBox="1">
            <a:spLocks/>
          </p:cNvSpPr>
          <p:nvPr/>
        </p:nvSpPr>
        <p:spPr>
          <a:xfrm>
            <a:off x="4962065" y="1559293"/>
            <a:ext cx="6511249" cy="4961822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 indent="-347472" algn="l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ts val="1900"/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rgbClr val="424242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Annual Budget: approx. $20 million (USD)</a:t>
            </a:r>
            <a:endParaRPr lang="en-US" dirty="0">
              <a:solidFill>
                <a:srgbClr val="424242"/>
              </a:solidFill>
              <a:latin typeface="Arial" panose="020B0604020202020204" pitchFamily="34" charset="0"/>
            </a:endParaRPr>
          </a:p>
          <a:p>
            <a:pPr marL="347472" indent="-347472" algn="l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ts val="1900"/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rgbClr val="424242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Diverse funding mix: </a:t>
            </a:r>
          </a:p>
          <a:p>
            <a:pPr marL="1033272" lvl="1" indent="-347472">
              <a:lnSpc>
                <a:spcPct val="110000"/>
              </a:lnSpc>
              <a:spcBef>
                <a:spcPts val="1000"/>
              </a:spcBef>
              <a:buSzPts val="1900"/>
              <a:buFont typeface="Courier New" panose="02070309020205020404" pitchFamily="49" charset="0"/>
              <a:buChar char="o"/>
            </a:pPr>
            <a:r>
              <a:rPr lang="en-US" kern="1200" dirty="0">
                <a:solidFill>
                  <a:srgbClr val="424242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USAID-BHA</a:t>
            </a:r>
          </a:p>
          <a:p>
            <a:pPr marL="1033272" lvl="1" indent="-347472">
              <a:lnSpc>
                <a:spcPct val="110000"/>
              </a:lnSpc>
              <a:spcBef>
                <a:spcPts val="1000"/>
              </a:spcBef>
              <a:buSzPts val="1900"/>
              <a:buFont typeface="Courier New" panose="02070309020205020404" pitchFamily="49" charset="0"/>
              <a:buChar char="o"/>
            </a:pPr>
            <a:r>
              <a:rPr lang="en-US" kern="1200" dirty="0">
                <a:solidFill>
                  <a:srgbClr val="424242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OCHA managed Sudan Humanitarian Fund (SHF)</a:t>
            </a:r>
          </a:p>
          <a:p>
            <a:pPr marL="1033272" lvl="1" indent="-347472">
              <a:lnSpc>
                <a:spcPct val="110000"/>
              </a:lnSpc>
              <a:spcBef>
                <a:spcPts val="1000"/>
              </a:spcBef>
              <a:buSzPts val="1900"/>
              <a:buFont typeface="Courier New" panose="02070309020205020404" pitchFamily="49" charset="0"/>
              <a:buChar char="o"/>
            </a:pPr>
            <a:r>
              <a:rPr lang="en-US" kern="1200" dirty="0">
                <a:solidFill>
                  <a:srgbClr val="424242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WFP</a:t>
            </a:r>
            <a:endParaRPr lang="en-US" dirty="0">
              <a:solidFill>
                <a:srgbClr val="424242"/>
              </a:solidFill>
              <a:latin typeface="Arial" panose="020B0604020202020204" pitchFamily="34" charset="0"/>
            </a:endParaRPr>
          </a:p>
          <a:p>
            <a:pPr marL="1033272" lvl="1" indent="-347472">
              <a:lnSpc>
                <a:spcPct val="110000"/>
              </a:lnSpc>
              <a:spcBef>
                <a:spcPts val="1000"/>
              </a:spcBef>
              <a:buSzPts val="1900"/>
              <a:buFont typeface="Courier New" panose="02070309020205020404" pitchFamily="49" charset="0"/>
              <a:buChar char="o"/>
            </a:pPr>
            <a:r>
              <a:rPr lang="en-US" kern="1200" dirty="0">
                <a:solidFill>
                  <a:srgbClr val="424242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UNICEF</a:t>
            </a:r>
          </a:p>
          <a:p>
            <a:pPr marL="1033272" lvl="1" indent="-347472">
              <a:lnSpc>
                <a:spcPct val="110000"/>
              </a:lnSpc>
              <a:spcBef>
                <a:spcPts val="1000"/>
              </a:spcBef>
              <a:buSzPts val="1900"/>
              <a:buFont typeface="Courier New" panose="02070309020205020404" pitchFamily="49" charset="0"/>
              <a:buChar char="o"/>
            </a:pPr>
            <a:r>
              <a:rPr lang="en-US" kern="1200" dirty="0">
                <a:solidFill>
                  <a:srgbClr val="424242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UNHCR</a:t>
            </a:r>
          </a:p>
          <a:p>
            <a:pPr marL="1033272" lvl="1" indent="-347472">
              <a:lnSpc>
                <a:spcPct val="110000"/>
              </a:lnSpc>
              <a:spcBef>
                <a:spcPts val="1000"/>
              </a:spcBef>
              <a:buSzPts val="1900"/>
              <a:buFont typeface="Courier New" panose="02070309020205020404" pitchFamily="49" charset="0"/>
              <a:buChar char="o"/>
            </a:pPr>
            <a:r>
              <a:rPr lang="en-US" kern="1200" dirty="0">
                <a:solidFill>
                  <a:srgbClr val="424242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BMZ</a:t>
            </a:r>
          </a:p>
          <a:p>
            <a:pPr marL="1033272" lvl="1" indent="-347472">
              <a:lnSpc>
                <a:spcPct val="110000"/>
              </a:lnSpc>
              <a:spcBef>
                <a:spcPts val="1000"/>
              </a:spcBef>
              <a:buSzPts val="1900"/>
              <a:buFont typeface="Courier New" panose="02070309020205020404" pitchFamily="49" charset="0"/>
              <a:buChar char="o"/>
            </a:pPr>
            <a:r>
              <a:rPr lang="en-US" kern="1200" dirty="0">
                <a:solidFill>
                  <a:srgbClr val="424242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EKN</a:t>
            </a:r>
          </a:p>
          <a:p>
            <a:pPr marL="1033272" lvl="1" indent="-347472">
              <a:lnSpc>
                <a:spcPct val="110000"/>
              </a:lnSpc>
              <a:spcBef>
                <a:spcPts val="1000"/>
              </a:spcBef>
              <a:buSzPts val="1900"/>
              <a:buFont typeface="Courier New" panose="02070309020205020404" pitchFamily="49" charset="0"/>
              <a:buChar char="o"/>
            </a:pPr>
            <a:r>
              <a:rPr lang="en-US" kern="1200" dirty="0">
                <a:solidFill>
                  <a:srgbClr val="424242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DRA</a:t>
            </a:r>
          </a:p>
          <a:p>
            <a:pPr marL="1033272" lvl="1" indent="-347472">
              <a:lnSpc>
                <a:spcPct val="110000"/>
              </a:lnSpc>
              <a:spcBef>
                <a:spcPts val="1000"/>
              </a:spcBef>
              <a:buSzPts val="1900"/>
              <a:buFont typeface="Courier New" panose="02070309020205020404" pitchFamily="49" charset="0"/>
              <a:buChar char="o"/>
            </a:pPr>
            <a:r>
              <a:rPr lang="en-US" kern="1200" dirty="0">
                <a:solidFill>
                  <a:srgbClr val="424242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Private funding</a:t>
            </a:r>
            <a:endParaRPr lang="en-US" sz="2200" dirty="0">
              <a:solidFill>
                <a:srgbClr val="424242"/>
              </a:solidFill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D74334-3C0F-4284-8D31-05DE6DADF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790" y="243566"/>
            <a:ext cx="21431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FB131-A1D3-66DC-DB74-20EE94213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Timeline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4032BB-EAAC-73F2-04EE-DF89467700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7442" y="1915427"/>
            <a:ext cx="10449996" cy="4726005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cs typeface="Arial"/>
              </a:rPr>
              <a:t>December 2022 </a:t>
            </a:r>
            <a:r>
              <a:rPr lang="en-US" sz="2000" dirty="0">
                <a:cs typeface="Arial"/>
              </a:rPr>
              <a:t>– Country Office established in Chad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cs typeface="Arial"/>
              </a:rPr>
              <a:t>15 April 2023 </a:t>
            </a:r>
            <a:r>
              <a:rPr lang="en-US" dirty="0">
                <a:cs typeface="Arial"/>
              </a:rPr>
              <a:t>– War breaks out in Khartoum and quickly spreads across much of Sudan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cs typeface="Arial"/>
              </a:rPr>
              <a:t>23-26 April 2023 </a:t>
            </a:r>
            <a:r>
              <a:rPr lang="en-US" sz="2000" dirty="0">
                <a:cs typeface="Arial"/>
              </a:rPr>
              <a:t>– Evacuation of the humanitarian community from Sudan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cs typeface="Arial"/>
              </a:rPr>
              <a:t>11 June 2023 </a:t>
            </a:r>
            <a:r>
              <a:rPr lang="en-US" dirty="0">
                <a:cs typeface="Arial"/>
              </a:rPr>
              <a:t>– World Relief establishes an emergency response team in Chad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cs typeface="Arial"/>
              </a:rPr>
              <a:t>24 July 202</a:t>
            </a:r>
            <a:r>
              <a:rPr lang="en-US" b="1" dirty="0">
                <a:cs typeface="Arial"/>
              </a:rPr>
              <a:t>3 </a:t>
            </a:r>
            <a:r>
              <a:rPr lang="en-US" dirty="0">
                <a:cs typeface="Arial"/>
              </a:rPr>
              <a:t>– World Relief Program Director is the first international humanitarian to return to West Darfur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cs typeface="Arial"/>
              </a:rPr>
              <a:t>2 August 2023 </a:t>
            </a:r>
            <a:r>
              <a:rPr lang="en-US" sz="2000" dirty="0">
                <a:cs typeface="Arial"/>
              </a:rPr>
              <a:t>– World Relief begins the first distributions in West Darfur sinc</a:t>
            </a:r>
            <a:r>
              <a:rPr lang="en-US" dirty="0">
                <a:cs typeface="Arial"/>
              </a:rPr>
              <a:t>e the start of the war, reaching 15,000 people with in-kind food</a:t>
            </a:r>
            <a:endParaRPr lang="en-US" sz="2000" dirty="0"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646513-8387-41A0-9519-7BDF74253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790" y="243566"/>
            <a:ext cx="21431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55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2CAE2-9ED3-48EE-AF1F-C93D7D738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One Year of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21523-1EA3-464F-AED0-5AE93A848DA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Key Accomplishments in Sudan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Provided humanitarian services to 996,251 people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Food</a:t>
            </a:r>
            <a:r>
              <a:rPr lang="en-US" dirty="0">
                <a:solidFill>
                  <a:schemeClr val="bg1"/>
                </a:solidFill>
              </a:rPr>
              <a:t>:  reached 293,865 people with 2,509 Metric Tons of food and provided food and cash vouchers to 139,260 people in West and Central Darfur.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Non-Food Items</a:t>
            </a:r>
            <a:r>
              <a:rPr lang="en-US" dirty="0">
                <a:solidFill>
                  <a:schemeClr val="bg1"/>
                </a:solidFill>
              </a:rPr>
              <a:t>: distributed basic essential items (i.e. jerrycans, washing basins, cooking utensils, etc.) to 18,600 households of displaced people.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922733A-AD7E-480C-899C-FAEEC3F3EAD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2857" b="2857"/>
          <a:stretch/>
        </p:blipFill>
        <p:spPr>
          <a:xfrm>
            <a:off x="7964488" y="2308641"/>
            <a:ext cx="4227512" cy="362426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3E7E09-C601-499C-8B7E-594228094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790" y="243566"/>
            <a:ext cx="21431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70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2CAE2-9ED3-48EE-AF1F-C93D7D738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of One Year of Response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21523-1EA3-464F-AED0-5AE93A848D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56662" y="2849078"/>
            <a:ext cx="6783388" cy="308382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Health</a:t>
            </a:r>
            <a:r>
              <a:rPr lang="en-US" dirty="0">
                <a:solidFill>
                  <a:schemeClr val="bg1"/>
                </a:solidFill>
              </a:rPr>
              <a:t>: provided primary health care services to 214,320 displaced people through 30 fixed facilities and 15 mobile clinics.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Nutrition</a:t>
            </a:r>
            <a:r>
              <a:rPr lang="en-US" dirty="0">
                <a:solidFill>
                  <a:schemeClr val="bg1"/>
                </a:solidFill>
              </a:rPr>
              <a:t>: screened over 20,000 children for malnutrition and referred 2,150 children for treatment of severe acute malnutrition (SAM).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922733A-AD7E-480C-899C-FAEEC3F3EAD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3059" r="17665"/>
          <a:stretch/>
        </p:blipFill>
        <p:spPr>
          <a:xfrm>
            <a:off x="0" y="2308639"/>
            <a:ext cx="4227512" cy="362426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0ECDF3-20B7-4C50-A129-F38693AE8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790" y="243566"/>
            <a:ext cx="21431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44964"/>
      </p:ext>
    </p:extLst>
  </p:cSld>
  <p:clrMapOvr>
    <a:masterClrMapping/>
  </p:clrMapOvr>
</p:sld>
</file>

<file path=ppt/theme/theme1.xml><?xml version="1.0" encoding="utf-8"?>
<a:theme xmlns:a="http://schemas.openxmlformats.org/drawingml/2006/main" name="WR-2023-Basic">
  <a:themeElements>
    <a:clrScheme name="WR Brand Updated">
      <a:dk1>
        <a:srgbClr val="424242"/>
      </a:dk1>
      <a:lt1>
        <a:srgbClr val="FFFFFF"/>
      </a:lt1>
      <a:dk2>
        <a:srgbClr val="0098DC"/>
      </a:dk2>
      <a:lt2>
        <a:srgbClr val="E7E6E6"/>
      </a:lt2>
      <a:accent1>
        <a:srgbClr val="009CDB"/>
      </a:accent1>
      <a:accent2>
        <a:srgbClr val="00AE99"/>
      </a:accent2>
      <a:accent3>
        <a:srgbClr val="E9C31D"/>
      </a:accent3>
      <a:accent4>
        <a:srgbClr val="823C82"/>
      </a:accent4>
      <a:accent5>
        <a:srgbClr val="000000"/>
      </a:accent5>
      <a:accent6>
        <a:srgbClr val="666666"/>
      </a:accent6>
      <a:hlink>
        <a:srgbClr val="009DDC"/>
      </a:hlink>
      <a:folHlink>
        <a:srgbClr val="823C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79E0A013-9E61-2342-93BC-9D72AD12A6EB}" vid="{F797D723-6D72-B54D-9C53-761D3D607F6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B3A714BD95D647A1D8D6B2322276C4" ma:contentTypeVersion="19" ma:contentTypeDescription="Create a new document." ma:contentTypeScope="" ma:versionID="d6e869382abdb2b946f475f0f5581743">
  <xsd:schema xmlns:xsd="http://www.w3.org/2001/XMLSchema" xmlns:xs="http://www.w3.org/2001/XMLSchema" xmlns:p="http://schemas.microsoft.com/office/2006/metadata/properties" xmlns:ns2="9d632b3a-ce0d-4446-895d-fa736d35c8d8" xmlns:ns3="2b6dfeb0-40a6-4247-9115-7d37437592bf" targetNamespace="http://schemas.microsoft.com/office/2006/metadata/properties" ma:root="true" ma:fieldsID="7254541a3850cb8519bd0ea21b29be6c" ns2:_="" ns3:_="">
    <xsd:import namespace="9d632b3a-ce0d-4446-895d-fa736d35c8d8"/>
    <xsd:import namespace="2b6dfeb0-40a6-4247-9115-7d37437592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Notes" minOccurs="0"/>
                <xsd:element ref="ns2:Audienc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632b3a-ce0d-4446-895d-fa736d35c8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0b69488-d316-4a7a-864e-9286f66922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Notes" ma:index="24" nillable="true" ma:displayName="Notes" ma:default="Insert description" ma:format="Dropdown" ma:internalName="Notes">
      <xsd:simpleType>
        <xsd:restriction base="dms:Note">
          <xsd:maxLength value="255"/>
        </xsd:restriction>
      </xsd:simpleType>
    </xsd:element>
    <xsd:element name="Audience" ma:index="25" nillable="true" ma:displayName="Audience" ma:description="Who is the end user for this piece?" ma:format="Dropdown" ma:internalName="Audience">
      <xsd:simpleType>
        <xsd:restriction base="dms:Choice">
          <xsd:enumeration value="Design Team"/>
          <xsd:enumeration value="Marketing Team"/>
          <xsd:enumeration value="WR Staff"/>
          <xsd:enumeration value="External"/>
        </xsd:restriction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6dfeb0-40a6-4247-9115-7d37437592b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b832442-cbde-43f3-83a7-453bb2182c4e}" ma:internalName="TaxCatchAll" ma:showField="CatchAllData" ma:web="2b6dfeb0-40a6-4247-9115-7d37437592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b6dfeb0-40a6-4247-9115-7d37437592bf" xsi:nil="true"/>
    <lcf76f155ced4ddcb4097134ff3c332f xmlns="9d632b3a-ce0d-4446-895d-fa736d35c8d8">
      <Terms xmlns="http://schemas.microsoft.com/office/infopath/2007/PartnerControls"/>
    </lcf76f155ced4ddcb4097134ff3c332f>
    <Audience xmlns="9d632b3a-ce0d-4446-895d-fa736d35c8d8" xsi:nil="true"/>
    <Notes xmlns="9d632b3a-ce0d-4446-895d-fa736d35c8d8">Insert description</Notes>
  </documentManagement>
</p:properties>
</file>

<file path=customXml/itemProps1.xml><?xml version="1.0" encoding="utf-8"?>
<ds:datastoreItem xmlns:ds="http://schemas.openxmlformats.org/officeDocument/2006/customXml" ds:itemID="{D580D509-F76C-4D41-836B-6805700936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8A207F-878B-47A3-B31D-B4CDC5FBB5C6}">
  <ds:schemaRefs>
    <ds:schemaRef ds:uri="2b6dfeb0-40a6-4247-9115-7d37437592bf"/>
    <ds:schemaRef ds:uri="9d632b3a-ce0d-4446-895d-fa736d35c8d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977E534-58A4-46AA-98A7-B9CE7116E42E}">
  <ds:schemaRefs>
    <ds:schemaRef ds:uri="http://purl.org/dc/elements/1.1/"/>
    <ds:schemaRef ds:uri="2b6dfeb0-40a6-4247-9115-7d37437592bf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9d632b3a-ce0d-4446-895d-fa736d35c8d8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WR-2023-Basic</Template>
  <TotalTime>2286</TotalTime>
  <Words>792</Words>
  <Application>Microsoft Office PowerPoint</Application>
  <PresentationFormat>Widescreen</PresentationFormat>
  <Paragraphs>112</Paragraphs>
  <Slides>23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Courier New</vt:lpstr>
      <vt:lpstr>WR-2023-Basic</vt:lpstr>
      <vt:lpstr>Contagious Fragility:  A Case Study on Responding to the Sudan Crisis from Chad</vt:lpstr>
      <vt:lpstr>15 April 2023</vt:lpstr>
      <vt:lpstr>Introduction</vt:lpstr>
      <vt:lpstr>Fragility in Sudan and Across Borders</vt:lpstr>
      <vt:lpstr>PowerPoint Presentation</vt:lpstr>
      <vt:lpstr>WR Sudan Profile (cont.)</vt:lpstr>
      <vt:lpstr>Summary Timeline</vt:lpstr>
      <vt:lpstr>Overview of One Year of Response</vt:lpstr>
      <vt:lpstr>Overview of One Year of Response (cont.)</vt:lpstr>
      <vt:lpstr>Overview of One Year of Response (cont.)</vt:lpstr>
      <vt:lpstr>Overview of One Year of Response (cont.)</vt:lpstr>
      <vt:lpstr>Success Factors</vt:lpstr>
      <vt:lpstr>Success Factors – Leadership Perspective</vt:lpstr>
      <vt:lpstr>Success Factors – Leadership Perspective</vt:lpstr>
      <vt:lpstr>Success Factors – Programmatic/Operational Perspective</vt:lpstr>
      <vt:lpstr>Success Factors – Programmatic/Operational Perspective</vt:lpstr>
      <vt:lpstr>Success Factors – Programmatic/Operational Perspective</vt:lpstr>
      <vt:lpstr>Key Principles Learned</vt:lpstr>
      <vt:lpstr>Key Principles Learned – Leadership Perspective</vt:lpstr>
      <vt:lpstr>Key Principles Learned – Programmatic/Operational Perspective</vt:lpstr>
      <vt:lpstr> |   Q &amp; A   |</vt:lpstr>
      <vt:lpstr>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 Oh</dc:creator>
  <cp:lastModifiedBy>Andrew White</cp:lastModifiedBy>
  <cp:revision>26</cp:revision>
  <dcterms:created xsi:type="dcterms:W3CDTF">2023-03-28T15:49:51Z</dcterms:created>
  <dcterms:modified xsi:type="dcterms:W3CDTF">2024-10-16T14:17:25Z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0x0101005B726EC8996C084A83781446ED3777AF</vt:lpwstr>
  </property>
  <property fmtid="{D5CDD505-2E9C-101B-9397-08002B2CF9AE}" pid="4" name="_dlc_DocIdItemGuid">
    <vt:lpwstr>503f998b-27d7-4d56-92bf-6c162fcc684b</vt:lpwstr>
  </property>
</Properties>
</file>